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45"/>
  </p:notesMasterIdLst>
  <p:sldIdLst>
    <p:sldId id="351" r:id="rId2"/>
    <p:sldId id="334" r:id="rId3"/>
    <p:sldId id="346" r:id="rId4"/>
    <p:sldId id="347" r:id="rId5"/>
    <p:sldId id="348" r:id="rId6"/>
    <p:sldId id="382" r:id="rId7"/>
    <p:sldId id="412" r:id="rId8"/>
    <p:sldId id="413" r:id="rId9"/>
    <p:sldId id="414" r:id="rId10"/>
    <p:sldId id="415" r:id="rId11"/>
    <p:sldId id="416" r:id="rId12"/>
    <p:sldId id="352" r:id="rId13"/>
    <p:sldId id="349" r:id="rId14"/>
    <p:sldId id="355" r:id="rId15"/>
    <p:sldId id="354" r:id="rId16"/>
    <p:sldId id="356" r:id="rId17"/>
    <p:sldId id="350" r:id="rId18"/>
    <p:sldId id="353" r:id="rId19"/>
    <p:sldId id="362" r:id="rId20"/>
    <p:sldId id="358" r:id="rId21"/>
    <p:sldId id="359" r:id="rId22"/>
    <p:sldId id="360" r:id="rId23"/>
    <p:sldId id="361" r:id="rId24"/>
    <p:sldId id="364" r:id="rId25"/>
    <p:sldId id="363" r:id="rId26"/>
    <p:sldId id="357" r:id="rId27"/>
    <p:sldId id="365" r:id="rId28"/>
    <p:sldId id="366" r:id="rId29"/>
    <p:sldId id="367" r:id="rId30"/>
    <p:sldId id="422" r:id="rId31"/>
    <p:sldId id="423" r:id="rId32"/>
    <p:sldId id="417" r:id="rId33"/>
    <p:sldId id="368" r:id="rId34"/>
    <p:sldId id="418" r:id="rId35"/>
    <p:sldId id="425" r:id="rId36"/>
    <p:sldId id="419" r:id="rId37"/>
    <p:sldId id="421" r:id="rId38"/>
    <p:sldId id="420" r:id="rId39"/>
    <p:sldId id="429" r:id="rId40"/>
    <p:sldId id="424" r:id="rId41"/>
    <p:sldId id="428" r:id="rId42"/>
    <p:sldId id="426" r:id="rId43"/>
    <p:sldId id="280" r:id="rId44"/>
  </p:sldIdLst>
  <p:sldSz cx="12192000" cy="6858000"/>
  <p:notesSz cx="6858000" cy="9144000"/>
  <p:embeddedFontLs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Cambria Math" panose="02040503050406030204" pitchFamily="18" charset="0"/>
      <p:regular r:id="rId50"/>
    </p:embeddedFont>
    <p:embeddedFont>
      <p:font typeface="Stolzl Bold" panose="00000800000000000000" charset="-18"/>
      <p:bold r:id="rId51"/>
    </p:embeddedFont>
    <p:embeddedFont>
      <p:font typeface="Stolzl Book" panose="00000500000000000000" charset="-18"/>
      <p:regular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rednji stil 2 - Isticanj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312" autoAdjust="0"/>
    <p:restoredTop sz="94706"/>
  </p:normalViewPr>
  <p:slideViewPr>
    <p:cSldViewPr snapToGrid="0" snapToObjects="1">
      <p:cViewPr varScale="1">
        <p:scale>
          <a:sx n="86" d="100"/>
          <a:sy n="86" d="100"/>
        </p:scale>
        <p:origin x="17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DFFB4E-DE92-4152-A898-EFBA7D0E5BA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4C1DE2EB-5B3D-4FAF-A7C9-F96A82F5A2B7}">
      <dgm:prSet phldrT="[Tekst]"/>
      <dgm:spPr/>
      <dgm:t>
        <a:bodyPr/>
        <a:lstStyle/>
        <a:p>
          <a:r>
            <a:rPr lang="hr-BA" dirty="0"/>
            <a:t>Use HTML </a:t>
          </a:r>
          <a:r>
            <a:rPr lang="hr-BA" dirty="0" err="1"/>
            <a:t>code</a:t>
          </a:r>
          <a:r>
            <a:rPr lang="hr-BA" dirty="0"/>
            <a:t> </a:t>
          </a:r>
          <a:r>
            <a:rPr lang="hr-BA" dirty="0" err="1"/>
            <a:t>of</a:t>
          </a:r>
          <a:r>
            <a:rPr lang="hr-BA" dirty="0"/>
            <a:t> web </a:t>
          </a:r>
          <a:r>
            <a:rPr lang="hr-BA" dirty="0" err="1"/>
            <a:t>page</a:t>
          </a:r>
          <a:endParaRPr lang="hr-BA" dirty="0"/>
        </a:p>
      </dgm:t>
    </dgm:pt>
    <dgm:pt modelId="{7C69CBA7-416C-4DBB-8796-CAB7CF966715}" type="parTrans" cxnId="{3F80B2DC-B78C-4595-9F53-7EF8BC71A8FF}">
      <dgm:prSet/>
      <dgm:spPr/>
      <dgm:t>
        <a:bodyPr/>
        <a:lstStyle/>
        <a:p>
          <a:endParaRPr lang="hr-BA"/>
        </a:p>
      </dgm:t>
    </dgm:pt>
    <dgm:pt modelId="{4EDE9414-39E1-4E31-AB05-1134E4C44021}" type="sibTrans" cxnId="{3F80B2DC-B78C-4595-9F53-7EF8BC71A8FF}">
      <dgm:prSet/>
      <dgm:spPr/>
      <dgm:t>
        <a:bodyPr/>
        <a:lstStyle/>
        <a:p>
          <a:endParaRPr lang="hr-BA"/>
        </a:p>
      </dgm:t>
    </dgm:pt>
    <dgm:pt modelId="{F3BDE6C8-6BAB-478A-948A-CB8829551537}">
      <dgm:prSet phldrT="[Tekst]"/>
      <dgm:spPr/>
      <dgm:t>
        <a:bodyPr/>
        <a:lstStyle/>
        <a:p>
          <a:r>
            <a:rPr lang="hr-BA" dirty="0" err="1"/>
            <a:t>Parse</a:t>
          </a:r>
          <a:r>
            <a:rPr lang="hr-BA" dirty="0"/>
            <a:t> HTML </a:t>
          </a:r>
          <a:r>
            <a:rPr lang="hr-BA" dirty="0" err="1"/>
            <a:t>code</a:t>
          </a:r>
          <a:endParaRPr lang="hr-BA" dirty="0"/>
        </a:p>
      </dgm:t>
    </dgm:pt>
    <dgm:pt modelId="{ADABAC75-F1B1-4BC6-B615-8D0C68D9B585}" type="parTrans" cxnId="{A59F4637-0975-4973-87B2-27C7C0709C3C}">
      <dgm:prSet/>
      <dgm:spPr/>
      <dgm:t>
        <a:bodyPr/>
        <a:lstStyle/>
        <a:p>
          <a:endParaRPr lang="hr-BA"/>
        </a:p>
      </dgm:t>
    </dgm:pt>
    <dgm:pt modelId="{F7BBFB6D-E44D-4E8A-A328-94BD30EEB80B}" type="sibTrans" cxnId="{A59F4637-0975-4973-87B2-27C7C0709C3C}">
      <dgm:prSet/>
      <dgm:spPr/>
      <dgm:t>
        <a:bodyPr/>
        <a:lstStyle/>
        <a:p>
          <a:endParaRPr lang="hr-BA"/>
        </a:p>
      </dgm:t>
    </dgm:pt>
    <dgm:pt modelId="{3812CC79-CE0F-403B-9D7C-6853661CCC3B}">
      <dgm:prSet phldrT="[Tekst]"/>
      <dgm:spPr/>
      <dgm:t>
        <a:bodyPr/>
        <a:lstStyle/>
        <a:p>
          <a:r>
            <a:rPr lang="hr-BA" dirty="0"/>
            <a:t>Put </a:t>
          </a:r>
          <a:r>
            <a:rPr lang="hr-BA" dirty="0" err="1"/>
            <a:t>given</a:t>
          </a:r>
          <a:r>
            <a:rPr lang="hr-BA" dirty="0"/>
            <a:t> data </a:t>
          </a:r>
          <a:r>
            <a:rPr lang="hr-BA" dirty="0" err="1"/>
            <a:t>in</a:t>
          </a:r>
          <a:r>
            <a:rPr lang="hr-BA" dirty="0"/>
            <a:t> .</a:t>
          </a:r>
          <a:r>
            <a:rPr lang="hr-BA" dirty="0" err="1"/>
            <a:t>csv</a:t>
          </a:r>
          <a:r>
            <a:rPr lang="hr-BA" dirty="0"/>
            <a:t> file</a:t>
          </a:r>
        </a:p>
      </dgm:t>
    </dgm:pt>
    <dgm:pt modelId="{37A74373-5A7C-4EBB-9223-18A6E0887943}" type="parTrans" cxnId="{92B9FF75-8CC3-468F-BB30-75C50C66945D}">
      <dgm:prSet/>
      <dgm:spPr/>
      <dgm:t>
        <a:bodyPr/>
        <a:lstStyle/>
        <a:p>
          <a:endParaRPr lang="hr-BA"/>
        </a:p>
      </dgm:t>
    </dgm:pt>
    <dgm:pt modelId="{4367275D-9739-4144-8068-BA52D2F626EE}" type="sibTrans" cxnId="{92B9FF75-8CC3-468F-BB30-75C50C66945D}">
      <dgm:prSet/>
      <dgm:spPr/>
      <dgm:t>
        <a:bodyPr/>
        <a:lstStyle/>
        <a:p>
          <a:endParaRPr lang="hr-BA"/>
        </a:p>
      </dgm:t>
    </dgm:pt>
    <dgm:pt modelId="{4E5EDE8C-86BC-4C29-BA7B-22D234A96CAB}" type="pres">
      <dgm:prSet presAssocID="{EEDFFB4E-DE92-4152-A898-EFBA7D0E5BAF}" presName="Name0" presStyleCnt="0">
        <dgm:presLayoutVars>
          <dgm:dir/>
          <dgm:resizeHandles val="exact"/>
        </dgm:presLayoutVars>
      </dgm:prSet>
      <dgm:spPr/>
    </dgm:pt>
    <dgm:pt modelId="{98FA5276-9672-4D9A-B0FB-8A374349C60C}" type="pres">
      <dgm:prSet presAssocID="{4C1DE2EB-5B3D-4FAF-A7C9-F96A82F5A2B7}" presName="node" presStyleLbl="node1" presStyleIdx="0" presStyleCnt="3">
        <dgm:presLayoutVars>
          <dgm:bulletEnabled val="1"/>
        </dgm:presLayoutVars>
      </dgm:prSet>
      <dgm:spPr/>
    </dgm:pt>
    <dgm:pt modelId="{08FD5396-3A3E-463B-80D9-B712E9162A5F}" type="pres">
      <dgm:prSet presAssocID="{4EDE9414-39E1-4E31-AB05-1134E4C44021}" presName="sibTrans" presStyleLbl="sibTrans2D1" presStyleIdx="0" presStyleCnt="2"/>
      <dgm:spPr/>
    </dgm:pt>
    <dgm:pt modelId="{3EFFF8F5-7862-489E-8E95-6B422F66F97D}" type="pres">
      <dgm:prSet presAssocID="{4EDE9414-39E1-4E31-AB05-1134E4C44021}" presName="connectorText" presStyleLbl="sibTrans2D1" presStyleIdx="0" presStyleCnt="2"/>
      <dgm:spPr/>
    </dgm:pt>
    <dgm:pt modelId="{24D44BB0-276A-4465-8ACD-43009FC2DA03}" type="pres">
      <dgm:prSet presAssocID="{F3BDE6C8-6BAB-478A-948A-CB8829551537}" presName="node" presStyleLbl="node1" presStyleIdx="1" presStyleCnt="3">
        <dgm:presLayoutVars>
          <dgm:bulletEnabled val="1"/>
        </dgm:presLayoutVars>
      </dgm:prSet>
      <dgm:spPr/>
    </dgm:pt>
    <dgm:pt modelId="{20774E36-BE46-4B35-9566-C06D583ED7CF}" type="pres">
      <dgm:prSet presAssocID="{F7BBFB6D-E44D-4E8A-A328-94BD30EEB80B}" presName="sibTrans" presStyleLbl="sibTrans2D1" presStyleIdx="1" presStyleCnt="2"/>
      <dgm:spPr/>
    </dgm:pt>
    <dgm:pt modelId="{C1A88FA6-7F12-440B-B7C9-D8164FF96873}" type="pres">
      <dgm:prSet presAssocID="{F7BBFB6D-E44D-4E8A-A328-94BD30EEB80B}" presName="connectorText" presStyleLbl="sibTrans2D1" presStyleIdx="1" presStyleCnt="2"/>
      <dgm:spPr/>
    </dgm:pt>
    <dgm:pt modelId="{3E013386-9A6F-49A3-A6E9-61A46717772A}" type="pres">
      <dgm:prSet presAssocID="{3812CC79-CE0F-403B-9D7C-6853661CCC3B}" presName="node" presStyleLbl="node1" presStyleIdx="2" presStyleCnt="3">
        <dgm:presLayoutVars>
          <dgm:bulletEnabled val="1"/>
        </dgm:presLayoutVars>
      </dgm:prSet>
      <dgm:spPr/>
    </dgm:pt>
  </dgm:ptLst>
  <dgm:cxnLst>
    <dgm:cxn modelId="{71596307-2F67-4266-A29E-7B865964AC1C}" type="presOf" srcId="{4C1DE2EB-5B3D-4FAF-A7C9-F96A82F5A2B7}" destId="{98FA5276-9672-4D9A-B0FB-8A374349C60C}" srcOrd="0" destOrd="0" presId="urn:microsoft.com/office/officeart/2005/8/layout/process1"/>
    <dgm:cxn modelId="{A59F4637-0975-4973-87B2-27C7C0709C3C}" srcId="{EEDFFB4E-DE92-4152-A898-EFBA7D0E5BAF}" destId="{F3BDE6C8-6BAB-478A-948A-CB8829551537}" srcOrd="1" destOrd="0" parTransId="{ADABAC75-F1B1-4BC6-B615-8D0C68D9B585}" sibTransId="{F7BBFB6D-E44D-4E8A-A328-94BD30EEB80B}"/>
    <dgm:cxn modelId="{92B9FF75-8CC3-468F-BB30-75C50C66945D}" srcId="{EEDFFB4E-DE92-4152-A898-EFBA7D0E5BAF}" destId="{3812CC79-CE0F-403B-9D7C-6853661CCC3B}" srcOrd="2" destOrd="0" parTransId="{37A74373-5A7C-4EBB-9223-18A6E0887943}" sibTransId="{4367275D-9739-4144-8068-BA52D2F626EE}"/>
    <dgm:cxn modelId="{4BC7C957-31A5-4277-A58C-D381EF9E1584}" type="presOf" srcId="{F7BBFB6D-E44D-4E8A-A328-94BD30EEB80B}" destId="{20774E36-BE46-4B35-9566-C06D583ED7CF}" srcOrd="0" destOrd="0" presId="urn:microsoft.com/office/officeart/2005/8/layout/process1"/>
    <dgm:cxn modelId="{1ABCA67A-C76A-485A-841E-20DB4330465D}" type="presOf" srcId="{4EDE9414-39E1-4E31-AB05-1134E4C44021}" destId="{3EFFF8F5-7862-489E-8E95-6B422F66F97D}" srcOrd="1" destOrd="0" presId="urn:microsoft.com/office/officeart/2005/8/layout/process1"/>
    <dgm:cxn modelId="{EC87A67C-602F-4174-B7FF-5090E9008F9A}" type="presOf" srcId="{EEDFFB4E-DE92-4152-A898-EFBA7D0E5BAF}" destId="{4E5EDE8C-86BC-4C29-BA7B-22D234A96CAB}" srcOrd="0" destOrd="0" presId="urn:microsoft.com/office/officeart/2005/8/layout/process1"/>
    <dgm:cxn modelId="{DD47F3A4-4F5D-4BED-A453-A468AD5A15FE}" type="presOf" srcId="{F7BBFB6D-E44D-4E8A-A328-94BD30EEB80B}" destId="{C1A88FA6-7F12-440B-B7C9-D8164FF96873}" srcOrd="1" destOrd="0" presId="urn:microsoft.com/office/officeart/2005/8/layout/process1"/>
    <dgm:cxn modelId="{CB7ECEA7-E0CF-4073-8B57-7CDE8FF428D8}" type="presOf" srcId="{F3BDE6C8-6BAB-478A-948A-CB8829551537}" destId="{24D44BB0-276A-4465-8ACD-43009FC2DA03}" srcOrd="0" destOrd="0" presId="urn:microsoft.com/office/officeart/2005/8/layout/process1"/>
    <dgm:cxn modelId="{62A53EB6-7B11-4845-8570-163E90A4127D}" type="presOf" srcId="{3812CC79-CE0F-403B-9D7C-6853661CCC3B}" destId="{3E013386-9A6F-49A3-A6E9-61A46717772A}" srcOrd="0" destOrd="0" presId="urn:microsoft.com/office/officeart/2005/8/layout/process1"/>
    <dgm:cxn modelId="{908DD5C5-EF96-49C2-B565-15289F812582}" type="presOf" srcId="{4EDE9414-39E1-4E31-AB05-1134E4C44021}" destId="{08FD5396-3A3E-463B-80D9-B712E9162A5F}" srcOrd="0" destOrd="0" presId="urn:microsoft.com/office/officeart/2005/8/layout/process1"/>
    <dgm:cxn modelId="{3F80B2DC-B78C-4595-9F53-7EF8BC71A8FF}" srcId="{EEDFFB4E-DE92-4152-A898-EFBA7D0E5BAF}" destId="{4C1DE2EB-5B3D-4FAF-A7C9-F96A82F5A2B7}" srcOrd="0" destOrd="0" parTransId="{7C69CBA7-416C-4DBB-8796-CAB7CF966715}" sibTransId="{4EDE9414-39E1-4E31-AB05-1134E4C44021}"/>
    <dgm:cxn modelId="{D9B0D6A5-5FE9-4BBF-95FF-D7D9A5DB66D8}" type="presParOf" srcId="{4E5EDE8C-86BC-4C29-BA7B-22D234A96CAB}" destId="{98FA5276-9672-4D9A-B0FB-8A374349C60C}" srcOrd="0" destOrd="0" presId="urn:microsoft.com/office/officeart/2005/8/layout/process1"/>
    <dgm:cxn modelId="{D6F439B7-772A-4DAC-882E-40EDE74E9B37}" type="presParOf" srcId="{4E5EDE8C-86BC-4C29-BA7B-22D234A96CAB}" destId="{08FD5396-3A3E-463B-80D9-B712E9162A5F}" srcOrd="1" destOrd="0" presId="urn:microsoft.com/office/officeart/2005/8/layout/process1"/>
    <dgm:cxn modelId="{EBEEA01C-A9B3-4EAA-811D-1410046074B2}" type="presParOf" srcId="{08FD5396-3A3E-463B-80D9-B712E9162A5F}" destId="{3EFFF8F5-7862-489E-8E95-6B422F66F97D}" srcOrd="0" destOrd="0" presId="urn:microsoft.com/office/officeart/2005/8/layout/process1"/>
    <dgm:cxn modelId="{6C70F324-158B-4457-BD94-BF0B6E94A227}" type="presParOf" srcId="{4E5EDE8C-86BC-4C29-BA7B-22D234A96CAB}" destId="{24D44BB0-276A-4465-8ACD-43009FC2DA03}" srcOrd="2" destOrd="0" presId="urn:microsoft.com/office/officeart/2005/8/layout/process1"/>
    <dgm:cxn modelId="{7BE02B49-A50F-49A3-BFC1-1C1647322A79}" type="presParOf" srcId="{4E5EDE8C-86BC-4C29-BA7B-22D234A96CAB}" destId="{20774E36-BE46-4B35-9566-C06D583ED7CF}" srcOrd="3" destOrd="0" presId="urn:microsoft.com/office/officeart/2005/8/layout/process1"/>
    <dgm:cxn modelId="{0566622B-2003-47A5-BAA4-F0064FAEA218}" type="presParOf" srcId="{20774E36-BE46-4B35-9566-C06D583ED7CF}" destId="{C1A88FA6-7F12-440B-B7C9-D8164FF96873}" srcOrd="0" destOrd="0" presId="urn:microsoft.com/office/officeart/2005/8/layout/process1"/>
    <dgm:cxn modelId="{CC319AA6-1063-4647-A7DD-A5D9485924D7}" type="presParOf" srcId="{4E5EDE8C-86BC-4C29-BA7B-22D234A96CAB}" destId="{3E013386-9A6F-49A3-A6E9-61A46717772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32D173A-9295-4CA7-AA46-8D32E8035E49}" type="doc">
      <dgm:prSet loTypeId="urn:microsoft.com/office/officeart/2005/8/layout/arrow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hr-BA"/>
        </a:p>
      </dgm:t>
    </dgm:pt>
    <dgm:pt modelId="{9EA1EE17-CF4B-43DB-95F6-C341A2EBC28A}">
      <dgm:prSet phldrT="[Tekst]"/>
      <dgm:spPr/>
      <dgm:t>
        <a:bodyPr/>
        <a:lstStyle/>
        <a:p>
          <a:r>
            <a:rPr lang="hr-BA" dirty="0"/>
            <a:t>D</a:t>
          </a:r>
          <a:r>
            <a:rPr lang="en-US" dirty="0" err="1"/>
            <a:t>imensionality</a:t>
          </a:r>
          <a:r>
            <a:rPr lang="en-US" dirty="0"/>
            <a:t> reduction </a:t>
          </a:r>
          <a:endParaRPr lang="hr-BA" dirty="0"/>
        </a:p>
      </dgm:t>
    </dgm:pt>
    <dgm:pt modelId="{651C3574-8DDD-44E4-BD74-DADA648DA35B}" type="parTrans" cxnId="{7906A6F1-7CBC-490B-8032-EB836FC02500}">
      <dgm:prSet/>
      <dgm:spPr/>
      <dgm:t>
        <a:bodyPr/>
        <a:lstStyle/>
        <a:p>
          <a:endParaRPr lang="hr-BA"/>
        </a:p>
      </dgm:t>
    </dgm:pt>
    <dgm:pt modelId="{08DA58FC-6CCD-4731-9303-CD240CF97B73}" type="sibTrans" cxnId="{7906A6F1-7CBC-490B-8032-EB836FC02500}">
      <dgm:prSet/>
      <dgm:spPr/>
      <dgm:t>
        <a:bodyPr/>
        <a:lstStyle/>
        <a:p>
          <a:endParaRPr lang="hr-BA"/>
        </a:p>
      </dgm:t>
    </dgm:pt>
    <dgm:pt modelId="{805FAD73-44DC-4792-AF9E-D4E6EF92393C}">
      <dgm:prSet phldrT="[Tekst]"/>
      <dgm:spPr/>
      <dgm:t>
        <a:bodyPr/>
        <a:lstStyle/>
        <a:p>
          <a:r>
            <a:rPr lang="hr-BA" dirty="0"/>
            <a:t>F</a:t>
          </a:r>
          <a:r>
            <a:rPr lang="en-US" dirty="0" err="1"/>
            <a:t>eature</a:t>
          </a:r>
          <a:r>
            <a:rPr lang="en-US" dirty="0"/>
            <a:t> selection</a:t>
          </a:r>
          <a:endParaRPr lang="hr-BA" dirty="0"/>
        </a:p>
      </dgm:t>
    </dgm:pt>
    <dgm:pt modelId="{937A2D36-0FA8-43DF-AF56-B96769F7A6B4}" type="parTrans" cxnId="{70B434CA-2861-468F-BCA2-8B5D850F5F31}">
      <dgm:prSet/>
      <dgm:spPr/>
      <dgm:t>
        <a:bodyPr/>
        <a:lstStyle/>
        <a:p>
          <a:endParaRPr lang="hr-BA"/>
        </a:p>
      </dgm:t>
    </dgm:pt>
    <dgm:pt modelId="{CF2A5EF4-1793-4BA2-9881-CF7D8DE69788}" type="sibTrans" cxnId="{70B434CA-2861-468F-BCA2-8B5D850F5F31}">
      <dgm:prSet/>
      <dgm:spPr/>
      <dgm:t>
        <a:bodyPr/>
        <a:lstStyle/>
        <a:p>
          <a:endParaRPr lang="hr-BA"/>
        </a:p>
      </dgm:t>
    </dgm:pt>
    <dgm:pt modelId="{8E1F3AA0-719B-4790-BC98-0D7E18E1AAE6}" type="pres">
      <dgm:prSet presAssocID="{432D173A-9295-4CA7-AA46-8D32E8035E49}" presName="diagram" presStyleCnt="0">
        <dgm:presLayoutVars>
          <dgm:dir/>
          <dgm:resizeHandles val="exact"/>
        </dgm:presLayoutVars>
      </dgm:prSet>
      <dgm:spPr/>
    </dgm:pt>
    <dgm:pt modelId="{EF6DAB97-C4BE-4657-9782-4674435FAEAF}" type="pres">
      <dgm:prSet presAssocID="{9EA1EE17-CF4B-43DB-95F6-C341A2EBC28A}" presName="arrow" presStyleLbl="node1" presStyleIdx="0" presStyleCnt="2" custRadScaleRad="100076" custRadScaleInc="12">
        <dgm:presLayoutVars>
          <dgm:bulletEnabled val="1"/>
        </dgm:presLayoutVars>
      </dgm:prSet>
      <dgm:spPr/>
    </dgm:pt>
    <dgm:pt modelId="{9247419B-74E2-4414-9994-D7B6B5720E99}" type="pres">
      <dgm:prSet presAssocID="{805FAD73-44DC-4792-AF9E-D4E6EF92393C}" presName="arrow" presStyleLbl="node1" presStyleIdx="1" presStyleCnt="2">
        <dgm:presLayoutVars>
          <dgm:bulletEnabled val="1"/>
        </dgm:presLayoutVars>
      </dgm:prSet>
      <dgm:spPr/>
    </dgm:pt>
  </dgm:ptLst>
  <dgm:cxnLst>
    <dgm:cxn modelId="{70B434CA-2861-468F-BCA2-8B5D850F5F31}" srcId="{432D173A-9295-4CA7-AA46-8D32E8035E49}" destId="{805FAD73-44DC-4792-AF9E-D4E6EF92393C}" srcOrd="1" destOrd="0" parTransId="{937A2D36-0FA8-43DF-AF56-B96769F7A6B4}" sibTransId="{CF2A5EF4-1793-4BA2-9881-CF7D8DE69788}"/>
    <dgm:cxn modelId="{F780FFCE-2B2E-4437-9B2F-4006DCD05304}" type="presOf" srcId="{432D173A-9295-4CA7-AA46-8D32E8035E49}" destId="{8E1F3AA0-719B-4790-BC98-0D7E18E1AAE6}" srcOrd="0" destOrd="0" presId="urn:microsoft.com/office/officeart/2005/8/layout/arrow5"/>
    <dgm:cxn modelId="{5D8D56D0-4179-4A31-A030-02AAAFF68602}" type="presOf" srcId="{9EA1EE17-CF4B-43DB-95F6-C341A2EBC28A}" destId="{EF6DAB97-C4BE-4657-9782-4674435FAEAF}" srcOrd="0" destOrd="0" presId="urn:microsoft.com/office/officeart/2005/8/layout/arrow5"/>
    <dgm:cxn modelId="{4D2AD6EA-A1A3-4BB8-BDBA-40FFF7868CAF}" type="presOf" srcId="{805FAD73-44DC-4792-AF9E-D4E6EF92393C}" destId="{9247419B-74E2-4414-9994-D7B6B5720E99}" srcOrd="0" destOrd="0" presId="urn:microsoft.com/office/officeart/2005/8/layout/arrow5"/>
    <dgm:cxn modelId="{7906A6F1-7CBC-490B-8032-EB836FC02500}" srcId="{432D173A-9295-4CA7-AA46-8D32E8035E49}" destId="{9EA1EE17-CF4B-43DB-95F6-C341A2EBC28A}" srcOrd="0" destOrd="0" parTransId="{651C3574-8DDD-44E4-BD74-DADA648DA35B}" sibTransId="{08DA58FC-6CCD-4731-9303-CD240CF97B73}"/>
    <dgm:cxn modelId="{C397BB74-7616-4B2B-B772-7D09D901E16D}" type="presParOf" srcId="{8E1F3AA0-719B-4790-BC98-0D7E18E1AAE6}" destId="{EF6DAB97-C4BE-4657-9782-4674435FAEAF}" srcOrd="0" destOrd="0" presId="urn:microsoft.com/office/officeart/2005/8/layout/arrow5"/>
    <dgm:cxn modelId="{3E3A654B-F995-473B-A326-283650409FF6}" type="presParOf" srcId="{8E1F3AA0-719B-4790-BC98-0D7E18E1AAE6}" destId="{9247419B-74E2-4414-9994-D7B6B5720E99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FA5276-9672-4D9A-B0FB-8A374349C60C}">
      <dsp:nvSpPr>
        <dsp:cNvPr id="0" name=""/>
        <dsp:cNvSpPr/>
      </dsp:nvSpPr>
      <dsp:spPr>
        <a:xfrm>
          <a:off x="7143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BA" sz="2400" kern="1200" dirty="0"/>
            <a:t>Use HTML </a:t>
          </a:r>
          <a:r>
            <a:rPr lang="hr-BA" sz="2400" kern="1200" dirty="0" err="1"/>
            <a:t>code</a:t>
          </a:r>
          <a:r>
            <a:rPr lang="hr-BA" sz="2400" kern="1200" dirty="0"/>
            <a:t> </a:t>
          </a:r>
          <a:r>
            <a:rPr lang="hr-BA" sz="2400" kern="1200" dirty="0" err="1"/>
            <a:t>of</a:t>
          </a:r>
          <a:r>
            <a:rPr lang="hr-BA" sz="2400" kern="1200" dirty="0"/>
            <a:t> web </a:t>
          </a:r>
          <a:r>
            <a:rPr lang="hr-BA" sz="2400" kern="1200" dirty="0" err="1"/>
            <a:t>page</a:t>
          </a:r>
          <a:endParaRPr lang="hr-BA" sz="2400" kern="1200" dirty="0"/>
        </a:p>
      </dsp:txBody>
      <dsp:txXfrm>
        <a:off x="44665" y="2106299"/>
        <a:ext cx="2060143" cy="1206068"/>
      </dsp:txXfrm>
    </dsp:sp>
    <dsp:sp modelId="{08FD5396-3A3E-463B-80D9-B712E9162A5F}">
      <dsp:nvSpPr>
        <dsp:cNvPr id="0" name=""/>
        <dsp:cNvSpPr/>
      </dsp:nvSpPr>
      <dsp:spPr>
        <a:xfrm>
          <a:off x="2355850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BA" sz="1900" kern="1200"/>
        </a:p>
      </dsp:txBody>
      <dsp:txXfrm>
        <a:off x="2355850" y="2550475"/>
        <a:ext cx="316861" cy="317716"/>
      </dsp:txXfrm>
    </dsp:sp>
    <dsp:sp modelId="{24D44BB0-276A-4465-8ACD-43009FC2DA03}">
      <dsp:nvSpPr>
        <dsp:cNvPr id="0" name=""/>
        <dsp:cNvSpPr/>
      </dsp:nvSpPr>
      <dsp:spPr>
        <a:xfrm>
          <a:off x="2996406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BA" sz="2400" kern="1200" dirty="0" err="1"/>
            <a:t>Parse</a:t>
          </a:r>
          <a:r>
            <a:rPr lang="hr-BA" sz="2400" kern="1200" dirty="0"/>
            <a:t> HTML </a:t>
          </a:r>
          <a:r>
            <a:rPr lang="hr-BA" sz="2400" kern="1200" dirty="0" err="1"/>
            <a:t>code</a:t>
          </a:r>
          <a:endParaRPr lang="hr-BA" sz="2400" kern="1200" dirty="0"/>
        </a:p>
      </dsp:txBody>
      <dsp:txXfrm>
        <a:off x="3033928" y="2106299"/>
        <a:ext cx="2060143" cy="1206068"/>
      </dsp:txXfrm>
    </dsp:sp>
    <dsp:sp modelId="{20774E36-BE46-4B35-9566-C06D583ED7CF}">
      <dsp:nvSpPr>
        <dsp:cNvPr id="0" name=""/>
        <dsp:cNvSpPr/>
      </dsp:nvSpPr>
      <dsp:spPr>
        <a:xfrm>
          <a:off x="5345112" y="2444570"/>
          <a:ext cx="452659" cy="5295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BA" sz="1900" kern="1200"/>
        </a:p>
      </dsp:txBody>
      <dsp:txXfrm>
        <a:off x="5345112" y="2550475"/>
        <a:ext cx="316861" cy="317716"/>
      </dsp:txXfrm>
    </dsp:sp>
    <dsp:sp modelId="{3E013386-9A6F-49A3-A6E9-61A46717772A}">
      <dsp:nvSpPr>
        <dsp:cNvPr id="0" name=""/>
        <dsp:cNvSpPr/>
      </dsp:nvSpPr>
      <dsp:spPr>
        <a:xfrm>
          <a:off x="5985668" y="2068777"/>
          <a:ext cx="2135187" cy="128111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BA" sz="2400" kern="1200" dirty="0"/>
            <a:t>Put </a:t>
          </a:r>
          <a:r>
            <a:rPr lang="hr-BA" sz="2400" kern="1200" dirty="0" err="1"/>
            <a:t>given</a:t>
          </a:r>
          <a:r>
            <a:rPr lang="hr-BA" sz="2400" kern="1200" dirty="0"/>
            <a:t> data </a:t>
          </a:r>
          <a:r>
            <a:rPr lang="hr-BA" sz="2400" kern="1200" dirty="0" err="1"/>
            <a:t>in</a:t>
          </a:r>
          <a:r>
            <a:rPr lang="hr-BA" sz="2400" kern="1200" dirty="0"/>
            <a:t> .</a:t>
          </a:r>
          <a:r>
            <a:rPr lang="hr-BA" sz="2400" kern="1200" dirty="0" err="1"/>
            <a:t>csv</a:t>
          </a:r>
          <a:r>
            <a:rPr lang="hr-BA" sz="2400" kern="1200" dirty="0"/>
            <a:t> file</a:t>
          </a:r>
        </a:p>
      </dsp:txBody>
      <dsp:txXfrm>
        <a:off x="6023190" y="2106299"/>
        <a:ext cx="2060143" cy="120606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6DAB97-C4BE-4657-9782-4674435FAEAF}">
      <dsp:nvSpPr>
        <dsp:cNvPr id="0" name=""/>
        <dsp:cNvSpPr/>
      </dsp:nvSpPr>
      <dsp:spPr>
        <a:xfrm rot="16200000">
          <a:off x="0" y="16"/>
          <a:ext cx="4348981" cy="4348981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BA" sz="3900" kern="1200" dirty="0"/>
            <a:t>D</a:t>
          </a:r>
          <a:r>
            <a:rPr lang="en-US" sz="3900" kern="1200" dirty="0" err="1"/>
            <a:t>imensionality</a:t>
          </a:r>
          <a:r>
            <a:rPr lang="en-US" sz="3900" kern="1200" dirty="0"/>
            <a:t> reduction </a:t>
          </a:r>
          <a:endParaRPr lang="hr-BA" sz="3900" kern="1200" dirty="0"/>
        </a:p>
      </dsp:txBody>
      <dsp:txXfrm rot="5400000">
        <a:off x="0" y="1087261"/>
        <a:ext cx="3587909" cy="2174491"/>
      </dsp:txXfrm>
    </dsp:sp>
    <dsp:sp modelId="{9247419B-74E2-4414-9994-D7B6B5720E99}">
      <dsp:nvSpPr>
        <dsp:cNvPr id="0" name=""/>
        <dsp:cNvSpPr/>
      </dsp:nvSpPr>
      <dsp:spPr>
        <a:xfrm rot="5400000">
          <a:off x="6164280" y="1178"/>
          <a:ext cx="4348981" cy="4348981"/>
        </a:xfrm>
        <a:prstGeom prst="down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7368" tIns="277368" rIns="277368" bIns="277368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BA" sz="3900" kern="1200" dirty="0"/>
            <a:t>F</a:t>
          </a:r>
          <a:r>
            <a:rPr lang="en-US" sz="3900" kern="1200" dirty="0" err="1"/>
            <a:t>eature</a:t>
          </a:r>
          <a:r>
            <a:rPr lang="en-US" sz="3900" kern="1200" dirty="0"/>
            <a:t> selection</a:t>
          </a:r>
          <a:endParaRPr lang="hr-BA" sz="3900" kern="1200" dirty="0"/>
        </a:p>
      </dsp:txBody>
      <dsp:txXfrm rot="-5400000">
        <a:off x="6925352" y="1088423"/>
        <a:ext cx="3587909" cy="217449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81C21E-1610-F840-997A-88EB307E0A1C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C0C92-97E4-9540-AC90-F1BBF91896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439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Ažurirati naziv kolegija.</a:t>
            </a:r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C0C92-97E4-9540-AC90-F1BBF91896C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95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Ažurirati naziv kolegija.</a:t>
            </a:r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C0C92-97E4-9540-AC90-F1BBF91896C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0541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Ažurirati naziv kolegija.</a:t>
            </a:r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EDC0C92-97E4-9540-AC90-F1BBF91896C7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52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12958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8607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8571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36416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81119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7955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19653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20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1934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5422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7678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912510-587E-0743-8BB6-FA03E27BCB0C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830844-789E-4246-80A3-6F7B92FC0B1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183086" y="728663"/>
            <a:ext cx="5170713" cy="1680429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hr-HR" sz="4800" dirty="0">
                <a:solidFill>
                  <a:schemeClr val="bg1"/>
                </a:solidFill>
                <a:latin typeface="Stolzl Bold" panose="00000800000000000000" pitchFamily="50" charset="-18"/>
              </a:rPr>
              <a:t>Glavni naslov</a:t>
            </a:r>
            <a:br>
              <a:rPr lang="hr-HR" sz="4800" dirty="0">
                <a:solidFill>
                  <a:schemeClr val="bg1"/>
                </a:solidFill>
                <a:latin typeface="Stolzl Bold" panose="00000800000000000000" pitchFamily="50" charset="-18"/>
              </a:rPr>
            </a:br>
            <a:r>
              <a:rPr lang="hr-HR" sz="4800" dirty="0">
                <a:solidFill>
                  <a:schemeClr val="bg1"/>
                </a:solidFill>
                <a:latin typeface="Stolzl Book" panose="00000500000000000000" pitchFamily="50" charset="-18"/>
              </a:rPr>
              <a:t>Tekst</a:t>
            </a:r>
          </a:p>
        </p:txBody>
      </p:sp>
      <p:pic>
        <p:nvPicPr>
          <p:cNvPr id="8" name="Slika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3" t="483" r="4344" b="5617"/>
          <a:stretch/>
        </p:blipFill>
        <p:spPr>
          <a:xfrm>
            <a:off x="0" y="874540"/>
            <a:ext cx="6183086" cy="59931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912510-587E-0743-8BB6-FA03E27BCB0C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830844-789E-4246-80A3-6F7B92FC0B1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718" y="3904457"/>
            <a:ext cx="6022181" cy="2014537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912510-587E-0743-8BB6-FA03E27BCB0C}" type="datetimeFigureOut">
              <a:rPr lang="en-US" smtClean="0"/>
              <a:t>5/20/2023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830844-789E-4246-80A3-6F7B92FC0B1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32" y="6283318"/>
            <a:ext cx="1414604" cy="57468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solidFill>
                  <a:schemeClr val="bg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4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20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94112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Slika 3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06640"/>
            <a:ext cx="10564238" cy="54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150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61" r:id="rId8"/>
    <p:sldLayoutId id="2147483662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robotstxt.org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nb.hr/statistika/glavni-makroekonomski-indikatori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niOkvir 1">
            <a:extLst>
              <a:ext uri="{FF2B5EF4-FFF2-40B4-BE49-F238E27FC236}">
                <a16:creationId xmlns:a16="http://schemas.microsoft.com/office/drawing/2014/main" id="{41E603EE-4989-4F91-B9D8-69AEE951A949}"/>
              </a:ext>
            </a:extLst>
          </p:cNvPr>
          <p:cNvSpPr txBox="1"/>
          <p:nvPr/>
        </p:nvSpPr>
        <p:spPr>
          <a:xfrm>
            <a:off x="2403565" y="1829153"/>
            <a:ext cx="66631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BA" sz="2800" b="1" dirty="0"/>
              <a:t>D</a:t>
            </a:r>
            <a:r>
              <a:rPr lang="en-US" sz="2800" b="1" dirty="0" err="1"/>
              <a:t>ata</a:t>
            </a:r>
            <a:r>
              <a:rPr lang="en-US" sz="2800" b="1" dirty="0"/>
              <a:t> scientist vs </a:t>
            </a:r>
            <a:r>
              <a:rPr lang="hr-BA" sz="2800" b="1" dirty="0"/>
              <a:t>M</a:t>
            </a:r>
            <a:r>
              <a:rPr lang="en-US" sz="2800" b="1" dirty="0" err="1"/>
              <a:t>achine</a:t>
            </a:r>
            <a:r>
              <a:rPr lang="en-US" sz="2800" b="1" dirty="0"/>
              <a:t> learning engineer</a:t>
            </a:r>
            <a:endParaRPr lang="hr-BA" sz="2800" b="1" dirty="0"/>
          </a:p>
        </p:txBody>
      </p:sp>
      <p:sp>
        <p:nvSpPr>
          <p:cNvPr id="3" name="TekstniOkvir 2">
            <a:extLst>
              <a:ext uri="{FF2B5EF4-FFF2-40B4-BE49-F238E27FC236}">
                <a16:creationId xmlns:a16="http://schemas.microsoft.com/office/drawing/2014/main" id="{B8EF9914-4A42-409E-81C9-B8CA59E9FE46}"/>
              </a:ext>
            </a:extLst>
          </p:cNvPr>
          <p:cNvSpPr txBox="1"/>
          <p:nvPr/>
        </p:nvSpPr>
        <p:spPr>
          <a:xfrm>
            <a:off x="1857102" y="3148149"/>
            <a:ext cx="84777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Data, their quality collection and their deeper understanding makes the difference between a good and a better </a:t>
            </a:r>
            <a:r>
              <a:rPr lang="hr-BA" sz="2400" i="1" dirty="0" err="1"/>
              <a:t>machine</a:t>
            </a:r>
            <a:r>
              <a:rPr lang="hr-BA" sz="2400" i="1" dirty="0"/>
              <a:t> </a:t>
            </a:r>
            <a:r>
              <a:rPr lang="hr-BA" sz="2400" i="1" dirty="0" err="1"/>
              <a:t>learning</a:t>
            </a:r>
            <a:r>
              <a:rPr lang="hr-BA" sz="2400" i="1" dirty="0"/>
              <a:t> </a:t>
            </a:r>
            <a:r>
              <a:rPr lang="en-US" sz="2400" i="1" dirty="0"/>
              <a:t>programmer</a:t>
            </a:r>
            <a:r>
              <a:rPr lang="hr-BA" sz="24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374025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niOkvir 1">
            <a:extLst>
              <a:ext uri="{FF2B5EF4-FFF2-40B4-BE49-F238E27FC236}">
                <a16:creationId xmlns:a16="http://schemas.microsoft.com/office/drawing/2014/main" id="{3CA66CF5-4BB4-47AF-A59C-380893B8CF45}"/>
              </a:ext>
            </a:extLst>
          </p:cNvPr>
          <p:cNvSpPr txBox="1"/>
          <p:nvPr/>
        </p:nvSpPr>
        <p:spPr>
          <a:xfrm>
            <a:off x="790112" y="2504932"/>
            <a:ext cx="13185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historical</a:t>
            </a:r>
            <a:endParaRPr lang="hr-HR" sz="2400" dirty="0"/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018AFEC0-3A63-4EBB-A818-A529322521AA}"/>
              </a:ext>
            </a:extLst>
          </p:cNvPr>
          <p:cNvSpPr txBox="1"/>
          <p:nvPr/>
        </p:nvSpPr>
        <p:spPr>
          <a:xfrm>
            <a:off x="790112" y="3054056"/>
            <a:ext cx="1043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history</a:t>
            </a:r>
            <a:endParaRPr lang="hr-HR" sz="2400" dirty="0"/>
          </a:p>
        </p:txBody>
      </p:sp>
      <p:sp>
        <p:nvSpPr>
          <p:cNvPr id="8" name="TekstniOkvir 7">
            <a:extLst>
              <a:ext uri="{FF2B5EF4-FFF2-40B4-BE49-F238E27FC236}">
                <a16:creationId xmlns:a16="http://schemas.microsoft.com/office/drawing/2014/main" id="{1BDE8C5D-BD0F-4BE4-B094-2BCD712B4897}"/>
              </a:ext>
            </a:extLst>
          </p:cNvPr>
          <p:cNvSpPr txBox="1"/>
          <p:nvPr/>
        </p:nvSpPr>
        <p:spPr>
          <a:xfrm>
            <a:off x="4317185" y="2311843"/>
            <a:ext cx="7296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final</a:t>
            </a:r>
            <a:endParaRPr lang="hr-HR" sz="2400" dirty="0"/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1A54EE43-E06D-47C8-AA1A-0D58F095D44B}"/>
              </a:ext>
            </a:extLst>
          </p:cNvPr>
          <p:cNvSpPr txBox="1"/>
          <p:nvPr/>
        </p:nvSpPr>
        <p:spPr>
          <a:xfrm>
            <a:off x="4317185" y="2860967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finally</a:t>
            </a:r>
            <a:endParaRPr lang="hr-HR" sz="2400" dirty="0"/>
          </a:p>
        </p:txBody>
      </p: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19050DDC-9F43-41C5-AFC7-DEF8588B2FDE}"/>
              </a:ext>
            </a:extLst>
          </p:cNvPr>
          <p:cNvSpPr txBox="1"/>
          <p:nvPr/>
        </p:nvSpPr>
        <p:spPr>
          <a:xfrm>
            <a:off x="4317185" y="3410091"/>
            <a:ext cx="1230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finalized</a:t>
            </a:r>
            <a:endParaRPr lang="hr-HR" sz="2400" dirty="0"/>
          </a:p>
        </p:txBody>
      </p: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9E5A9458-9054-4A7E-A730-EB82875E92EA}"/>
              </a:ext>
            </a:extLst>
          </p:cNvPr>
          <p:cNvCxnSpPr>
            <a:stCxn id="2" idx="3"/>
          </p:cNvCxnSpPr>
          <p:nvPr/>
        </p:nvCxnSpPr>
        <p:spPr>
          <a:xfrm>
            <a:off x="2108678" y="2735765"/>
            <a:ext cx="341558" cy="3182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83FFC7BC-D057-41D0-A414-9842A19E0D94}"/>
              </a:ext>
            </a:extLst>
          </p:cNvPr>
          <p:cNvCxnSpPr>
            <a:cxnSpLocks/>
          </p:cNvCxnSpPr>
          <p:nvPr/>
        </p:nvCxnSpPr>
        <p:spPr>
          <a:xfrm flipV="1">
            <a:off x="1817366" y="3141515"/>
            <a:ext cx="632870" cy="215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>
            <a:extLst>
              <a:ext uri="{FF2B5EF4-FFF2-40B4-BE49-F238E27FC236}">
                <a16:creationId xmlns:a16="http://schemas.microsoft.com/office/drawing/2014/main" id="{DA6943EB-AC2B-4625-94AB-705AA8C2DD25}"/>
              </a:ext>
            </a:extLst>
          </p:cNvPr>
          <p:cNvCxnSpPr>
            <a:cxnSpLocks/>
          </p:cNvCxnSpPr>
          <p:nvPr/>
        </p:nvCxnSpPr>
        <p:spPr>
          <a:xfrm>
            <a:off x="5086087" y="2498946"/>
            <a:ext cx="1262606" cy="2745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avni poveznik 18">
            <a:extLst>
              <a:ext uri="{FF2B5EF4-FFF2-40B4-BE49-F238E27FC236}">
                <a16:creationId xmlns:a16="http://schemas.microsoft.com/office/drawing/2014/main" id="{FEBF289E-F29B-42BA-9A50-BDC7B13AF399}"/>
              </a:ext>
            </a:extLst>
          </p:cNvPr>
          <p:cNvCxnSpPr>
            <a:cxnSpLocks/>
          </p:cNvCxnSpPr>
          <p:nvPr/>
        </p:nvCxnSpPr>
        <p:spPr>
          <a:xfrm flipV="1">
            <a:off x="5213995" y="3091800"/>
            <a:ext cx="11346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6D26A8D1-41C5-4A39-BFC1-9E997694643A}"/>
              </a:ext>
            </a:extLst>
          </p:cNvPr>
          <p:cNvCxnSpPr>
            <a:cxnSpLocks/>
          </p:cNvCxnSpPr>
          <p:nvPr/>
        </p:nvCxnSpPr>
        <p:spPr>
          <a:xfrm flipV="1">
            <a:off x="5548099" y="3322632"/>
            <a:ext cx="1004780" cy="3182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E8591D76-898C-4B41-9F0C-B1513DA97294}"/>
              </a:ext>
            </a:extLst>
          </p:cNvPr>
          <p:cNvSpPr txBox="1"/>
          <p:nvPr/>
        </p:nvSpPr>
        <p:spPr>
          <a:xfrm>
            <a:off x="2575717" y="2894911"/>
            <a:ext cx="11054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 err="1"/>
              <a:t>history</a:t>
            </a:r>
            <a:endParaRPr lang="hr-HR" sz="2400" dirty="0"/>
          </a:p>
        </p:txBody>
      </p:sp>
      <p:sp>
        <p:nvSpPr>
          <p:cNvPr id="24" name="TekstniOkvir 23">
            <a:extLst>
              <a:ext uri="{FF2B5EF4-FFF2-40B4-BE49-F238E27FC236}">
                <a16:creationId xmlns:a16="http://schemas.microsoft.com/office/drawing/2014/main" id="{FEBFC505-AC4A-4CC8-AD7F-7C9BDEBCEA64}"/>
              </a:ext>
            </a:extLst>
          </p:cNvPr>
          <p:cNvSpPr txBox="1"/>
          <p:nvPr/>
        </p:nvSpPr>
        <p:spPr>
          <a:xfrm>
            <a:off x="6679839" y="2825123"/>
            <a:ext cx="999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 err="1"/>
              <a:t>final</a:t>
            </a:r>
            <a:endParaRPr lang="hr-HR" sz="2400" dirty="0"/>
          </a:p>
        </p:txBody>
      </p:sp>
      <p:sp>
        <p:nvSpPr>
          <p:cNvPr id="25" name="TekstniOkvir 24">
            <a:extLst>
              <a:ext uri="{FF2B5EF4-FFF2-40B4-BE49-F238E27FC236}">
                <a16:creationId xmlns:a16="http://schemas.microsoft.com/office/drawing/2014/main" id="{BCA1BEB8-5D45-4194-ABA8-B50B2F51DC40}"/>
              </a:ext>
            </a:extLst>
          </p:cNvPr>
          <p:cNvSpPr txBox="1"/>
          <p:nvPr/>
        </p:nvSpPr>
        <p:spPr>
          <a:xfrm>
            <a:off x="7665913" y="2312985"/>
            <a:ext cx="865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going</a:t>
            </a:r>
            <a:endParaRPr lang="hr-HR" sz="2400" dirty="0"/>
          </a:p>
        </p:txBody>
      </p: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47E68CD9-B73D-4BFF-892F-6398CB82CF04}"/>
              </a:ext>
            </a:extLst>
          </p:cNvPr>
          <p:cNvSpPr txBox="1"/>
          <p:nvPr/>
        </p:nvSpPr>
        <p:spPr>
          <a:xfrm>
            <a:off x="7665913" y="2862109"/>
            <a:ext cx="762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goes</a:t>
            </a:r>
            <a:endParaRPr lang="hr-HR" sz="2400" dirty="0"/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DED37E5B-8E81-45A9-A2E9-656385EC339C}"/>
              </a:ext>
            </a:extLst>
          </p:cNvPr>
          <p:cNvSpPr txBox="1"/>
          <p:nvPr/>
        </p:nvSpPr>
        <p:spPr>
          <a:xfrm>
            <a:off x="7665913" y="3411233"/>
            <a:ext cx="804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/>
              <a:t>gone</a:t>
            </a:r>
          </a:p>
        </p:txBody>
      </p:sp>
      <p:cxnSp>
        <p:nvCxnSpPr>
          <p:cNvPr id="28" name="Ravni poveznik 27">
            <a:extLst>
              <a:ext uri="{FF2B5EF4-FFF2-40B4-BE49-F238E27FC236}">
                <a16:creationId xmlns:a16="http://schemas.microsoft.com/office/drawing/2014/main" id="{2EE2BD6A-6E92-408A-B2FA-60421F813C6A}"/>
              </a:ext>
            </a:extLst>
          </p:cNvPr>
          <p:cNvCxnSpPr>
            <a:cxnSpLocks/>
          </p:cNvCxnSpPr>
          <p:nvPr/>
        </p:nvCxnSpPr>
        <p:spPr>
          <a:xfrm>
            <a:off x="8434815" y="2500088"/>
            <a:ext cx="1262606" cy="2745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avni poveznik 28">
            <a:extLst>
              <a:ext uri="{FF2B5EF4-FFF2-40B4-BE49-F238E27FC236}">
                <a16:creationId xmlns:a16="http://schemas.microsoft.com/office/drawing/2014/main" id="{88B849F5-873B-4993-94EE-C9B7C744C994}"/>
              </a:ext>
            </a:extLst>
          </p:cNvPr>
          <p:cNvCxnSpPr>
            <a:cxnSpLocks/>
          </p:cNvCxnSpPr>
          <p:nvPr/>
        </p:nvCxnSpPr>
        <p:spPr>
          <a:xfrm flipV="1">
            <a:off x="8562723" y="3092942"/>
            <a:ext cx="11346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avni poveznik 29">
            <a:extLst>
              <a:ext uri="{FF2B5EF4-FFF2-40B4-BE49-F238E27FC236}">
                <a16:creationId xmlns:a16="http://schemas.microsoft.com/office/drawing/2014/main" id="{99E14379-6CBC-4882-85AA-7EFA69D5D758}"/>
              </a:ext>
            </a:extLst>
          </p:cNvPr>
          <p:cNvCxnSpPr>
            <a:cxnSpLocks/>
          </p:cNvCxnSpPr>
          <p:nvPr/>
        </p:nvCxnSpPr>
        <p:spPr>
          <a:xfrm flipV="1">
            <a:off x="8896827" y="3323774"/>
            <a:ext cx="1004780" cy="3182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52A5E873-DE90-4F45-BB5B-F90671BF78D6}"/>
              </a:ext>
            </a:extLst>
          </p:cNvPr>
          <p:cNvSpPr txBox="1"/>
          <p:nvPr/>
        </p:nvSpPr>
        <p:spPr>
          <a:xfrm>
            <a:off x="10028567" y="2826265"/>
            <a:ext cx="999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 err="1"/>
              <a:t>go</a:t>
            </a:r>
            <a:endParaRPr lang="hr-HR" sz="2400" dirty="0"/>
          </a:p>
        </p:txBody>
      </p:sp>
      <p:sp>
        <p:nvSpPr>
          <p:cNvPr id="32" name="TekstniOkvir 31">
            <a:extLst>
              <a:ext uri="{FF2B5EF4-FFF2-40B4-BE49-F238E27FC236}">
                <a16:creationId xmlns:a16="http://schemas.microsoft.com/office/drawing/2014/main" id="{7D4CC0D4-523D-4C93-BBAF-F17D221D7224}"/>
              </a:ext>
            </a:extLst>
          </p:cNvPr>
          <p:cNvSpPr txBox="1"/>
          <p:nvPr/>
        </p:nvSpPr>
        <p:spPr>
          <a:xfrm>
            <a:off x="2421048" y="150920"/>
            <a:ext cx="42016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200" dirty="0" err="1"/>
              <a:t>Lemmatisation</a:t>
            </a:r>
            <a:endParaRPr lang="hr-HR" sz="3200" dirty="0"/>
          </a:p>
        </p:txBody>
      </p:sp>
      <p:graphicFrame>
        <p:nvGraphicFramePr>
          <p:cNvPr id="33" name="Tablica 4">
            <a:extLst>
              <a:ext uri="{FF2B5EF4-FFF2-40B4-BE49-F238E27FC236}">
                <a16:creationId xmlns:a16="http://schemas.microsoft.com/office/drawing/2014/main" id="{B54376E1-7708-49BF-B129-A02C1C79C9D9}"/>
              </a:ext>
            </a:extLst>
          </p:cNvPr>
          <p:cNvGraphicFramePr>
            <a:graphicFrameLocks noGrp="1"/>
          </p:cNvGraphicFramePr>
          <p:nvPr/>
        </p:nvGraphicFramePr>
        <p:xfrm>
          <a:off x="570966" y="4585876"/>
          <a:ext cx="2513874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3874">
                  <a:extLst>
                    <a:ext uri="{9D8B030D-6E8A-4147-A177-3AD203B41FA5}">
                      <a16:colId xmlns:a16="http://schemas.microsoft.com/office/drawing/2014/main" val="711812307"/>
                    </a:ext>
                  </a:extLst>
                </a:gridCol>
              </a:tblGrid>
              <a:tr h="314637">
                <a:tc>
                  <a:txBody>
                    <a:bodyPr/>
                    <a:lstStyle/>
                    <a:p>
                      <a:pPr algn="ctr"/>
                      <a:r>
                        <a:rPr lang="hr-BA" b="0" dirty="0" err="1"/>
                        <a:t>historical</a:t>
                      </a:r>
                      <a:r>
                        <a:rPr lang="hr-BA" b="0" dirty="0"/>
                        <a:t> game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460449"/>
                  </a:ext>
                </a:extLst>
              </a:tr>
              <a:tr h="314637">
                <a:tc>
                  <a:txBody>
                    <a:bodyPr/>
                    <a:lstStyle/>
                    <a:p>
                      <a:pPr algn="ctr"/>
                      <a:r>
                        <a:rPr lang="hr-BA" dirty="0" err="1"/>
                        <a:t>The</a:t>
                      </a:r>
                      <a:r>
                        <a:rPr lang="hr-BA" dirty="0"/>
                        <a:t> most </a:t>
                      </a:r>
                      <a:r>
                        <a:rPr lang="hr-BA" dirty="0" err="1"/>
                        <a:t>important</a:t>
                      </a:r>
                      <a:r>
                        <a:rPr lang="hr-BA" dirty="0"/>
                        <a:t> game ih </a:t>
                      </a:r>
                      <a:r>
                        <a:rPr lang="hr-BA" dirty="0" err="1"/>
                        <a:t>history</a:t>
                      </a:r>
                      <a:endParaRPr lang="hr-B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720445"/>
                  </a:ext>
                </a:extLst>
              </a:tr>
            </a:tbl>
          </a:graphicData>
        </a:graphic>
      </p:graphicFrame>
      <p:sp>
        <p:nvSpPr>
          <p:cNvPr id="34" name="Strelica: desno 33">
            <a:extLst>
              <a:ext uri="{FF2B5EF4-FFF2-40B4-BE49-F238E27FC236}">
                <a16:creationId xmlns:a16="http://schemas.microsoft.com/office/drawing/2014/main" id="{ECEC6566-51BD-40C0-8741-6D31FB3B2FD7}"/>
              </a:ext>
            </a:extLst>
          </p:cNvPr>
          <p:cNvSpPr/>
          <p:nvPr/>
        </p:nvSpPr>
        <p:spPr>
          <a:xfrm>
            <a:off x="3201239" y="4905916"/>
            <a:ext cx="999547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 dirty="0"/>
          </a:p>
        </p:txBody>
      </p:sp>
      <p:graphicFrame>
        <p:nvGraphicFramePr>
          <p:cNvPr id="35" name="Tablica 6">
            <a:extLst>
              <a:ext uri="{FF2B5EF4-FFF2-40B4-BE49-F238E27FC236}">
                <a16:creationId xmlns:a16="http://schemas.microsoft.com/office/drawing/2014/main" id="{4445DC1A-58A5-46CA-BB8B-136575081BB3}"/>
              </a:ext>
            </a:extLst>
          </p:cNvPr>
          <p:cNvGraphicFramePr>
            <a:graphicFrameLocks noGrp="1"/>
          </p:cNvGraphicFramePr>
          <p:nvPr/>
        </p:nvGraphicFramePr>
        <p:xfrm>
          <a:off x="4317185" y="4349656"/>
          <a:ext cx="406400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18373762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73595952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532145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r-BA" dirty="0"/>
                        <a:t>game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 err="1"/>
                        <a:t>history</a:t>
                      </a:r>
                      <a:endParaRPr lang="hr-B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 err="1"/>
                        <a:t>important</a:t>
                      </a:r>
                      <a:endParaRPr lang="hr-B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782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257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74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05458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  <p:bldP spid="12" grpId="0"/>
      <p:bldP spid="23" grpId="0"/>
      <p:bldP spid="24" grpId="0"/>
      <p:bldP spid="25" grpId="0"/>
      <p:bldP spid="26" grpId="0"/>
      <p:bldP spid="27" grpId="0"/>
      <p:bldP spid="31" grpId="0"/>
      <p:bldP spid="3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3F9FD8C-2D36-46C4-BCF9-7E3745639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FBB78AC-33EF-4960-8B78-4E72F15E3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171476 </a:t>
            </a:r>
            <a:r>
              <a:rPr lang="hr-HR" dirty="0" err="1"/>
              <a:t>number</a:t>
            </a:r>
            <a:r>
              <a:rPr lang="hr-HR" dirty="0"/>
              <a:t> </a:t>
            </a:r>
            <a:r>
              <a:rPr lang="hr-HR" dirty="0" err="1"/>
              <a:t>of</a:t>
            </a:r>
            <a:r>
              <a:rPr lang="hr-HR" dirty="0"/>
              <a:t> </a:t>
            </a:r>
            <a:r>
              <a:rPr lang="hr-HR" dirty="0" err="1"/>
              <a:t>words</a:t>
            </a:r>
            <a:r>
              <a:rPr lang="hr-HR" dirty="0"/>
              <a:t> </a:t>
            </a:r>
            <a:r>
              <a:rPr lang="hr-HR" dirty="0" err="1"/>
              <a:t>in</a:t>
            </a:r>
            <a:r>
              <a:rPr lang="hr-HR" dirty="0"/>
              <a:t> Oxford </a:t>
            </a:r>
            <a:r>
              <a:rPr lang="hr-HR" dirty="0" err="1"/>
              <a:t>dictionary</a:t>
            </a:r>
            <a:br>
              <a:rPr lang="hr-HR" dirty="0"/>
            </a:br>
            <a:br>
              <a:rPr lang="hr-HR" dirty="0"/>
            </a:b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689106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>
            <a:extLst>
              <a:ext uri="{FF2B5EF4-FFF2-40B4-BE49-F238E27FC236}">
                <a16:creationId xmlns:a16="http://schemas.microsoft.com/office/drawing/2014/main" id="{A134E4DD-9B28-4839-B51B-E54527D857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231" y="406990"/>
            <a:ext cx="5715000" cy="4371975"/>
          </a:xfrm>
          <a:prstGeom prst="rect">
            <a:avLst/>
          </a:prstGeom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341FA6B0-A892-4BD4-9B94-C07F7063DB1F}"/>
              </a:ext>
            </a:extLst>
          </p:cNvPr>
          <p:cNvSpPr txBox="1"/>
          <p:nvPr/>
        </p:nvSpPr>
        <p:spPr>
          <a:xfrm>
            <a:off x="6884126" y="1541414"/>
            <a:ext cx="45981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can you know that the </a:t>
            </a:r>
            <a:r>
              <a:rPr lang="hr-BA" sz="2400" dirty="0"/>
              <a:t>N</a:t>
            </a:r>
            <a:r>
              <a:rPr lang="en-US" sz="2400" dirty="0" err="1"/>
              <a:t>ationality</a:t>
            </a:r>
            <a:r>
              <a:rPr lang="hr-BA" sz="2400" dirty="0"/>
              <a:t> </a:t>
            </a:r>
            <a:r>
              <a:rPr lang="en-US" sz="2400" dirty="0"/>
              <a:t>feature does not affect Overall? Maybe it is the Brazilian footballers who are deliberately given a bigger Overall than they deserve?</a:t>
            </a:r>
            <a:endParaRPr lang="hr-BA" sz="2400" dirty="0"/>
          </a:p>
        </p:txBody>
      </p:sp>
    </p:spTree>
    <p:extLst>
      <p:ext uri="{BB962C8B-B14F-4D97-AF65-F5344CB8AC3E}">
        <p14:creationId xmlns:p14="http://schemas.microsoft.com/office/powerpoint/2010/main" val="4055542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D64956-5FAB-4C28-A210-88D11AC75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5719" y="1552755"/>
            <a:ext cx="12343437" cy="4265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171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 descr="Slika na kojoj se prikazuje stol&#10;&#10;Opis je automatski generiran">
            <a:extLst>
              <a:ext uri="{FF2B5EF4-FFF2-40B4-BE49-F238E27FC236}">
                <a16:creationId xmlns:a16="http://schemas.microsoft.com/office/drawing/2014/main" id="{523EDF8E-6E5A-4DD6-89E5-CE1D076D9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4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0673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A8483D4A-9887-419A-A003-E6DCB818F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705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89FC226-D91B-4E7A-9318-840E938EE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BA" dirty="0" err="1"/>
              <a:t>Idea</a:t>
            </a:r>
            <a:r>
              <a:rPr lang="hr-BA" dirty="0"/>
              <a:t> </a:t>
            </a:r>
            <a:r>
              <a:rPr lang="hr-BA" dirty="0" err="1"/>
              <a:t>behind</a:t>
            </a:r>
            <a:r>
              <a:rPr lang="hr-BA" dirty="0"/>
              <a:t> Web </a:t>
            </a:r>
            <a:r>
              <a:rPr lang="hr-BA" dirty="0" err="1"/>
              <a:t>Scraping</a:t>
            </a:r>
            <a:endParaRPr lang="hr-BA" dirty="0"/>
          </a:p>
        </p:txBody>
      </p:sp>
      <p:graphicFrame>
        <p:nvGraphicFramePr>
          <p:cNvPr id="4" name="Dijagram 3">
            <a:extLst>
              <a:ext uri="{FF2B5EF4-FFF2-40B4-BE49-F238E27FC236}">
                <a16:creationId xmlns:a16="http://schemas.microsoft.com/office/drawing/2014/main" id="{57DB1D0F-08C8-4E14-BEBE-07D28532E504}"/>
              </a:ext>
            </a:extLst>
          </p:cNvPr>
          <p:cNvGraphicFramePr/>
          <p:nvPr/>
        </p:nvGraphicFramePr>
        <p:xfrm>
          <a:off x="1830978" y="-36455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Pravokutnik 4">
            <a:extLst>
              <a:ext uri="{FF2B5EF4-FFF2-40B4-BE49-F238E27FC236}">
                <a16:creationId xmlns:a16="http://schemas.microsoft.com/office/drawing/2014/main" id="{1131A0A3-6300-41A6-8E4B-113ECE5C73AF}"/>
              </a:ext>
            </a:extLst>
          </p:cNvPr>
          <p:cNvSpPr/>
          <p:nvPr/>
        </p:nvSpPr>
        <p:spPr>
          <a:xfrm>
            <a:off x="838200" y="3614075"/>
            <a:ext cx="7001692" cy="22337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CB8837BA-5EF1-4861-A9A2-A667120B7216}"/>
              </a:ext>
            </a:extLst>
          </p:cNvPr>
          <p:cNvSpPr txBox="1"/>
          <p:nvPr/>
        </p:nvSpPr>
        <p:spPr>
          <a:xfrm>
            <a:off x="1434012" y="3853787"/>
            <a:ext cx="489857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&lt;table&gt;</a:t>
            </a:r>
          </a:p>
          <a:p>
            <a:r>
              <a:rPr lang="hr-BA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 &lt;tr&gt;</a:t>
            </a:r>
          </a:p>
          <a:p>
            <a:endParaRPr lang="hr-BA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   </a:t>
            </a:r>
            <a:r>
              <a:rPr lang="hr-BA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 &lt;td&gt;1&lt;/td&gt;</a:t>
            </a:r>
            <a:r>
              <a:rPr lang="hr-BA" dirty="0">
                <a:solidFill>
                  <a:schemeClr val="bg1"/>
                </a:solidFill>
              </a:rPr>
              <a:t>  </a:t>
            </a:r>
            <a:r>
              <a:rPr lang="en-US" dirty="0">
                <a:solidFill>
                  <a:schemeClr val="bg1"/>
                </a:solidFill>
              </a:rPr>
              <a:t>&lt;td&gt;2&lt;/td&gt;</a:t>
            </a:r>
            <a:r>
              <a:rPr lang="hr-BA" dirty="0">
                <a:solidFill>
                  <a:schemeClr val="bg1"/>
                </a:solidFill>
              </a:rPr>
              <a:t>  </a:t>
            </a:r>
            <a:r>
              <a:rPr lang="en-US" dirty="0">
                <a:solidFill>
                  <a:schemeClr val="bg1"/>
                </a:solidFill>
              </a:rPr>
              <a:t>&lt;td&gt;3&lt;/td&gt;</a:t>
            </a:r>
          </a:p>
          <a:p>
            <a:r>
              <a:rPr lang="en-US" dirty="0">
                <a:solidFill>
                  <a:schemeClr val="bg1"/>
                </a:solidFill>
              </a:rPr>
              <a:t>  </a:t>
            </a:r>
            <a:endParaRPr lang="hr-BA" dirty="0">
              <a:solidFill>
                <a:schemeClr val="bg1"/>
              </a:solidFill>
            </a:endParaRPr>
          </a:p>
          <a:p>
            <a:r>
              <a:rPr lang="hr-BA" dirty="0">
                <a:solidFill>
                  <a:schemeClr val="bg1"/>
                </a:solidFill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&lt;/tr&gt;</a:t>
            </a:r>
            <a:endParaRPr lang="hr-BA" dirty="0">
              <a:solidFill>
                <a:schemeClr val="bg1"/>
              </a:solidFill>
            </a:endParaRPr>
          </a:p>
          <a:p>
            <a:r>
              <a:rPr lang="hr-BA" dirty="0">
                <a:solidFill>
                  <a:schemeClr val="bg1"/>
                </a:solidFill>
              </a:rPr>
              <a:t>&lt;/table&gt;</a:t>
            </a:r>
          </a:p>
        </p:txBody>
      </p:sp>
      <p:graphicFrame>
        <p:nvGraphicFramePr>
          <p:cNvPr id="7" name="Tablica 7">
            <a:extLst>
              <a:ext uri="{FF2B5EF4-FFF2-40B4-BE49-F238E27FC236}">
                <a16:creationId xmlns:a16="http://schemas.microsoft.com/office/drawing/2014/main" id="{AAA9C024-3E05-491A-9D19-38EDA5D079E4}"/>
              </a:ext>
            </a:extLst>
          </p:cNvPr>
          <p:cNvGraphicFramePr>
            <a:graphicFrameLocks noGrp="1"/>
          </p:cNvGraphicFramePr>
          <p:nvPr/>
        </p:nvGraphicFramePr>
        <p:xfrm>
          <a:off x="9763398" y="4544417"/>
          <a:ext cx="2376714" cy="373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92238">
                  <a:extLst>
                    <a:ext uri="{9D8B030D-6E8A-4147-A177-3AD203B41FA5}">
                      <a16:colId xmlns:a16="http://schemas.microsoft.com/office/drawing/2014/main" val="90314874"/>
                    </a:ext>
                  </a:extLst>
                </a:gridCol>
                <a:gridCol w="792238">
                  <a:extLst>
                    <a:ext uri="{9D8B030D-6E8A-4147-A177-3AD203B41FA5}">
                      <a16:colId xmlns:a16="http://schemas.microsoft.com/office/drawing/2014/main" val="713790224"/>
                    </a:ext>
                  </a:extLst>
                </a:gridCol>
                <a:gridCol w="792238">
                  <a:extLst>
                    <a:ext uri="{9D8B030D-6E8A-4147-A177-3AD203B41FA5}">
                      <a16:colId xmlns:a16="http://schemas.microsoft.com/office/drawing/2014/main" val="1075113167"/>
                    </a:ext>
                  </a:extLst>
                </a:gridCol>
              </a:tblGrid>
              <a:tr h="373064"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674862"/>
                  </a:ext>
                </a:extLst>
              </a:tr>
            </a:tbl>
          </a:graphicData>
        </a:graphic>
      </p:graphicFrame>
      <p:sp>
        <p:nvSpPr>
          <p:cNvPr id="8" name="Strelica: desno 7">
            <a:extLst>
              <a:ext uri="{FF2B5EF4-FFF2-40B4-BE49-F238E27FC236}">
                <a16:creationId xmlns:a16="http://schemas.microsoft.com/office/drawing/2014/main" id="{A6FFF569-8C30-4C98-8A16-C8013FBF547D}"/>
              </a:ext>
            </a:extLst>
          </p:cNvPr>
          <p:cNvSpPr/>
          <p:nvPr/>
        </p:nvSpPr>
        <p:spPr>
          <a:xfrm>
            <a:off x="8033657" y="4637683"/>
            <a:ext cx="1227909" cy="1865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5287997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6EC839A4-974E-469C-97A8-CA481329B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196" y="2467155"/>
            <a:ext cx="3864829" cy="3071159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6340D459-C3FE-4376-897F-F4956A0A03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67155"/>
            <a:ext cx="3927231" cy="3071159"/>
          </a:xfrm>
          <a:prstGeom prst="rect">
            <a:avLst/>
          </a:prstGeo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B1796291-DDC7-4848-905F-325E2EF6D5CC}"/>
              </a:ext>
            </a:extLst>
          </p:cNvPr>
          <p:cNvSpPr txBox="1"/>
          <p:nvPr/>
        </p:nvSpPr>
        <p:spPr>
          <a:xfrm>
            <a:off x="182302" y="865502"/>
            <a:ext cx="12009698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300" dirty="0"/>
              <a:t>Website owners use this file to provide instructions about their site bots - Robot Exclusion Protocol</a:t>
            </a:r>
            <a:endParaRPr lang="hr-BA" sz="2300" dirty="0"/>
          </a:p>
          <a:p>
            <a:r>
              <a:rPr lang="en-US" sz="2300" dirty="0">
                <a:hlinkClick r:id="rId4"/>
              </a:rPr>
              <a:t>http://www.robotstxt.org/</a:t>
            </a:r>
            <a:endParaRPr lang="en-US" sz="2300" dirty="0"/>
          </a:p>
          <a:p>
            <a:endParaRPr lang="hr-BA" sz="2300" dirty="0"/>
          </a:p>
        </p:txBody>
      </p:sp>
    </p:spTree>
    <p:extLst>
      <p:ext uri="{BB962C8B-B14F-4D97-AF65-F5344CB8AC3E}">
        <p14:creationId xmlns:p14="http://schemas.microsoft.com/office/powerpoint/2010/main" val="1014869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F4AADF7-B23C-48F2-907A-59AE36EB4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BA" dirty="0" err="1"/>
              <a:t>Example</a:t>
            </a:r>
            <a:endParaRPr lang="hr-BA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0777FE9-A12F-41FB-B7C2-B3A85F2ED7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BA" dirty="0" err="1"/>
              <a:t>We</a:t>
            </a:r>
            <a:r>
              <a:rPr lang="hr-BA" dirty="0"/>
              <a:t> </a:t>
            </a:r>
            <a:r>
              <a:rPr lang="hr-BA" dirty="0" err="1"/>
              <a:t>want</a:t>
            </a:r>
            <a:r>
              <a:rPr lang="hr-BA" dirty="0"/>
              <a:t> to </a:t>
            </a:r>
            <a:r>
              <a:rPr lang="hr-BA" dirty="0" err="1"/>
              <a:t>exclude</a:t>
            </a:r>
            <a:r>
              <a:rPr lang="hr-BA" dirty="0"/>
              <a:t> table </a:t>
            </a:r>
            <a:r>
              <a:rPr lang="hr-BA" dirty="0" err="1"/>
              <a:t>from</a:t>
            </a:r>
            <a:r>
              <a:rPr lang="hr-BA" dirty="0"/>
              <a:t> </a:t>
            </a:r>
            <a:r>
              <a:rPr lang="hr-BA" dirty="0" err="1"/>
              <a:t>this</a:t>
            </a:r>
            <a:r>
              <a:rPr lang="hr-BA" dirty="0"/>
              <a:t> web </a:t>
            </a:r>
            <a:r>
              <a:rPr lang="hr-BA" dirty="0" err="1"/>
              <a:t>page</a:t>
            </a:r>
            <a:r>
              <a:rPr lang="hr-BA" dirty="0"/>
              <a:t> </a:t>
            </a:r>
            <a:r>
              <a:rPr lang="hr-BA" dirty="0">
                <a:hlinkClick r:id="rId2"/>
              </a:rPr>
              <a:t>https://www.hnb.hr/statistika/glavni-makroekonomski-indikatori</a:t>
            </a:r>
            <a:endParaRPr lang="hr-BA" dirty="0"/>
          </a:p>
        </p:txBody>
      </p:sp>
    </p:spTree>
    <p:extLst>
      <p:ext uri="{BB962C8B-B14F-4D97-AF65-F5344CB8AC3E}">
        <p14:creationId xmlns:p14="http://schemas.microsoft.com/office/powerpoint/2010/main" val="653456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C00297C-5846-47D1-ABE4-8D2C40643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Problem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3F9524-8589-42BF-BDF1-63A1A856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809303" cy="1603375"/>
          </a:xfrm>
        </p:spPr>
        <p:txBody>
          <a:bodyPr>
            <a:normAutofit/>
          </a:bodyPr>
          <a:lstStyle/>
          <a:p>
            <a:r>
              <a:rPr lang="hr-HR" dirty="0" err="1"/>
              <a:t>Many</a:t>
            </a:r>
            <a:r>
              <a:rPr lang="hr-HR" dirty="0"/>
              <a:t> </a:t>
            </a:r>
            <a:r>
              <a:rPr lang="hr-HR" dirty="0" err="1"/>
              <a:t>Machine</a:t>
            </a:r>
            <a:r>
              <a:rPr lang="hr-HR" dirty="0"/>
              <a:t> </a:t>
            </a:r>
            <a:r>
              <a:rPr lang="hr-HR" dirty="0" err="1"/>
              <a:t>Learning</a:t>
            </a:r>
            <a:r>
              <a:rPr lang="hr-HR" dirty="0"/>
              <a:t> </a:t>
            </a:r>
            <a:r>
              <a:rPr lang="hr-HR" dirty="0" err="1"/>
              <a:t>problems</a:t>
            </a:r>
            <a:r>
              <a:rPr lang="hr-HR" dirty="0"/>
              <a:t> </a:t>
            </a:r>
            <a:r>
              <a:rPr lang="hr-HR" dirty="0" err="1"/>
              <a:t>involve</a:t>
            </a:r>
            <a:r>
              <a:rPr lang="hr-HR" dirty="0"/>
              <a:t> </a:t>
            </a:r>
            <a:r>
              <a:rPr lang="hr-HR" dirty="0" err="1"/>
              <a:t>thousands</a:t>
            </a:r>
            <a:r>
              <a:rPr lang="hr-HR" dirty="0"/>
              <a:t> </a:t>
            </a:r>
            <a:r>
              <a:rPr lang="hr-HR" dirty="0" err="1"/>
              <a:t>or</a:t>
            </a:r>
            <a:r>
              <a:rPr lang="hr-HR" dirty="0"/>
              <a:t> </a:t>
            </a:r>
            <a:r>
              <a:rPr lang="hr-HR" dirty="0" err="1"/>
              <a:t>even</a:t>
            </a:r>
            <a:r>
              <a:rPr lang="hr-HR" dirty="0"/>
              <a:t> </a:t>
            </a:r>
            <a:r>
              <a:rPr lang="hr-HR" dirty="0" err="1"/>
              <a:t>millions</a:t>
            </a:r>
            <a:r>
              <a:rPr lang="hr-HR" dirty="0"/>
              <a:t> </a:t>
            </a:r>
            <a:r>
              <a:rPr lang="hr-HR" dirty="0" err="1"/>
              <a:t>of</a:t>
            </a:r>
            <a:r>
              <a:rPr lang="hr-HR" dirty="0"/>
              <a:t> </a:t>
            </a:r>
            <a:r>
              <a:rPr lang="hr-HR" dirty="0" err="1"/>
              <a:t>features</a:t>
            </a:r>
            <a:r>
              <a:rPr lang="hr-HR" dirty="0"/>
              <a:t> for </a:t>
            </a:r>
            <a:r>
              <a:rPr lang="hr-HR" dirty="0" err="1"/>
              <a:t>each</a:t>
            </a:r>
            <a:r>
              <a:rPr lang="hr-HR" dirty="0"/>
              <a:t> </a:t>
            </a:r>
            <a:r>
              <a:rPr lang="hr-HR" dirty="0" err="1"/>
              <a:t>training</a:t>
            </a:r>
            <a:r>
              <a:rPr lang="hr-HR" dirty="0"/>
              <a:t> instance.</a:t>
            </a:r>
            <a:br>
              <a:rPr lang="hr-HR" dirty="0"/>
            </a:br>
            <a:br>
              <a:rPr lang="hr-HR" sz="1400" dirty="0"/>
            </a:br>
            <a:br>
              <a:rPr lang="hr-HR" sz="1400" dirty="0"/>
            </a:br>
            <a:endParaRPr lang="hr-HR" sz="1400" dirty="0"/>
          </a:p>
        </p:txBody>
      </p:sp>
      <p:sp>
        <p:nvSpPr>
          <p:cNvPr id="4" name="Rezervirano mjesto sadržaja 2">
            <a:extLst>
              <a:ext uri="{FF2B5EF4-FFF2-40B4-BE49-F238E27FC236}">
                <a16:creationId xmlns:a16="http://schemas.microsoft.com/office/drawing/2014/main" id="{F1A32A8D-365E-42D8-92E3-E57A823D3142}"/>
              </a:ext>
            </a:extLst>
          </p:cNvPr>
          <p:cNvSpPr txBox="1">
            <a:spLocks/>
          </p:cNvSpPr>
          <p:nvPr/>
        </p:nvSpPr>
        <p:spPr>
          <a:xfrm>
            <a:off x="759780" y="3877846"/>
            <a:ext cx="10809303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r-HR" dirty="0" err="1"/>
              <a:t>Not</a:t>
            </a:r>
            <a:r>
              <a:rPr lang="hr-HR" dirty="0"/>
              <a:t> </a:t>
            </a:r>
            <a:r>
              <a:rPr lang="hr-HR" dirty="0" err="1"/>
              <a:t>only</a:t>
            </a:r>
            <a:r>
              <a:rPr lang="hr-HR" dirty="0"/>
              <a:t> </a:t>
            </a:r>
            <a:r>
              <a:rPr lang="hr-HR" dirty="0" err="1"/>
              <a:t>does</a:t>
            </a:r>
            <a:r>
              <a:rPr lang="hr-HR" dirty="0"/>
              <a:t> </a:t>
            </a:r>
            <a:r>
              <a:rPr lang="hr-HR" dirty="0" err="1"/>
              <a:t>this</a:t>
            </a:r>
            <a:r>
              <a:rPr lang="hr-HR" dirty="0"/>
              <a:t> make </a:t>
            </a:r>
            <a:r>
              <a:rPr lang="hr-HR" dirty="0" err="1"/>
              <a:t>training</a:t>
            </a:r>
            <a:r>
              <a:rPr lang="hr-HR" dirty="0"/>
              <a:t> </a:t>
            </a:r>
            <a:r>
              <a:rPr lang="hr-HR" dirty="0" err="1"/>
              <a:t>extremely</a:t>
            </a:r>
            <a:r>
              <a:rPr lang="hr-HR" dirty="0"/>
              <a:t> </a:t>
            </a:r>
            <a:r>
              <a:rPr lang="hr-HR" dirty="0" err="1"/>
              <a:t>slow</a:t>
            </a:r>
            <a:r>
              <a:rPr lang="hr-HR" dirty="0"/>
              <a:t>, </a:t>
            </a:r>
            <a:r>
              <a:rPr lang="hr-HR" dirty="0" err="1"/>
              <a:t>it</a:t>
            </a:r>
            <a:r>
              <a:rPr lang="hr-HR" dirty="0"/>
              <a:t> </a:t>
            </a:r>
            <a:r>
              <a:rPr lang="hr-HR" dirty="0" err="1"/>
              <a:t>can</a:t>
            </a:r>
            <a:r>
              <a:rPr lang="hr-HR" dirty="0"/>
              <a:t> </a:t>
            </a:r>
            <a:r>
              <a:rPr lang="hr-HR" dirty="0" err="1"/>
              <a:t>also</a:t>
            </a:r>
            <a:r>
              <a:rPr lang="hr-HR" dirty="0"/>
              <a:t> make </a:t>
            </a:r>
            <a:r>
              <a:rPr lang="hr-HR" dirty="0" err="1"/>
              <a:t>it</a:t>
            </a:r>
            <a:r>
              <a:rPr lang="hr-HR" dirty="0"/>
              <a:t> </a:t>
            </a:r>
            <a:r>
              <a:rPr lang="hr-HR" dirty="0" err="1"/>
              <a:t>much</a:t>
            </a:r>
            <a:r>
              <a:rPr lang="hr-HR" dirty="0"/>
              <a:t> </a:t>
            </a:r>
            <a:r>
              <a:rPr lang="hr-HR" dirty="0" err="1"/>
              <a:t>harder</a:t>
            </a:r>
            <a:r>
              <a:rPr lang="hr-HR" dirty="0"/>
              <a:t> to </a:t>
            </a:r>
            <a:r>
              <a:rPr lang="hr-HR" dirty="0" err="1"/>
              <a:t>find</a:t>
            </a:r>
            <a:r>
              <a:rPr lang="hr-HR" dirty="0"/>
              <a:t> a </a:t>
            </a:r>
            <a:r>
              <a:rPr lang="hr-HR" dirty="0" err="1"/>
              <a:t>good</a:t>
            </a:r>
            <a:r>
              <a:rPr lang="hr-HR" dirty="0"/>
              <a:t> </a:t>
            </a:r>
            <a:r>
              <a:rPr lang="hr-HR" dirty="0" err="1"/>
              <a:t>solution</a:t>
            </a:r>
            <a:r>
              <a:rPr lang="hr-HR" dirty="0"/>
              <a:t>.</a:t>
            </a:r>
            <a:br>
              <a:rPr lang="hr-HR" dirty="0"/>
            </a:br>
            <a:br>
              <a:rPr lang="hr-HR" sz="1400" dirty="0"/>
            </a:br>
            <a:br>
              <a:rPr lang="hr-HR" sz="1400" dirty="0"/>
            </a:br>
            <a:endParaRPr lang="hr-HR" sz="1400" dirty="0"/>
          </a:p>
        </p:txBody>
      </p:sp>
    </p:spTree>
    <p:extLst>
      <p:ext uri="{BB962C8B-B14F-4D97-AF65-F5344CB8AC3E}">
        <p14:creationId xmlns:p14="http://schemas.microsoft.com/office/powerpoint/2010/main" val="1158986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36338" y="1638078"/>
            <a:ext cx="6569615" cy="2166098"/>
          </a:xfrm>
        </p:spPr>
        <p:txBody>
          <a:bodyPr>
            <a:noAutofit/>
          </a:bodyPr>
          <a:lstStyle/>
          <a:p>
            <a:pPr algn="ctr"/>
            <a:r>
              <a:rPr lang="hr-BA" sz="4800" dirty="0"/>
              <a:t>Data</a:t>
            </a:r>
            <a:endParaRPr lang="en-US" sz="4800" dirty="0"/>
          </a:p>
        </p:txBody>
      </p:sp>
      <p:sp>
        <p:nvSpPr>
          <p:cNvPr id="3" name="TekstniOkvir 2"/>
          <p:cNvSpPr txBox="1"/>
          <p:nvPr/>
        </p:nvSpPr>
        <p:spPr>
          <a:xfrm>
            <a:off x="6024282" y="3962400"/>
            <a:ext cx="49305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Methods</a:t>
            </a:r>
          </a:p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F92C8CE-2ADD-47A2-BC29-21CD3A0B1B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 small introduction to classification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D9D219B-BA91-4DDA-BFFE-B6AD19114F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 small introduction to classification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09581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36338" y="1638078"/>
            <a:ext cx="6569615" cy="2166098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/>
              <a:t>Data in high dimensions and PCA</a:t>
            </a:r>
            <a:endParaRPr lang="en-US" sz="9600" dirty="0"/>
          </a:p>
        </p:txBody>
      </p:sp>
      <p:sp>
        <p:nvSpPr>
          <p:cNvPr id="3" name="TekstniOkvir 2"/>
          <p:cNvSpPr txBox="1"/>
          <p:nvPr/>
        </p:nvSpPr>
        <p:spPr>
          <a:xfrm>
            <a:off x="6024282" y="3962400"/>
            <a:ext cx="49305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Methods</a:t>
            </a:r>
          </a:p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F92C8CE-2ADD-47A2-BC29-21CD3A0B1B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 small introduction to classification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D9D219B-BA91-4DDA-BFFE-B6AD19114F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 small introduction to classification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178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C44300A-C504-4588-BA19-CA6B4FA78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BA" dirty="0"/>
              <a:t>Problem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B112EEDD-9957-497E-9AA1-77E2C22132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5450" y="2156604"/>
            <a:ext cx="7148344" cy="3748522"/>
          </a:xfrm>
        </p:spPr>
      </p:pic>
    </p:spTree>
    <p:extLst>
      <p:ext uri="{BB962C8B-B14F-4D97-AF65-F5344CB8AC3E}">
        <p14:creationId xmlns:p14="http://schemas.microsoft.com/office/powerpoint/2010/main" val="3413213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Rezervirano mjesto sadržaja 3">
            <a:extLst>
              <a:ext uri="{FF2B5EF4-FFF2-40B4-BE49-F238E27FC236}">
                <a16:creationId xmlns:a16="http://schemas.microsoft.com/office/drawing/2014/main" id="{5C436701-E04D-4F7E-A660-235117944E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625765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Naslov 5">
            <a:extLst>
              <a:ext uri="{FF2B5EF4-FFF2-40B4-BE49-F238E27FC236}">
                <a16:creationId xmlns:a16="http://schemas.microsoft.com/office/drawing/2014/main" id="{5628F601-F6F2-4639-9BF4-040553DB6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37643132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Naslov 1">
                <a:extLst>
                  <a:ext uri="{FF2B5EF4-FFF2-40B4-BE49-F238E27FC236}">
                    <a16:creationId xmlns:a16="http://schemas.microsoft.com/office/drawing/2014/main" id="{CF13331C-5725-40AD-AF1E-88BC6057355A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hr-BA" dirty="0"/>
                  <a:t>D</a:t>
                </a:r>
                <a:r>
                  <a:rPr lang="en-US" dirty="0" err="1"/>
                  <a:t>imension</a:t>
                </a:r>
                <a:r>
                  <a:rPr lang="hr-BA" dirty="0"/>
                  <a:t>s </a:t>
                </a:r>
                <a14:m>
                  <m:oMath xmlns:m="http://schemas.openxmlformats.org/officeDocument/2006/math">
                    <m:r>
                      <a:rPr lang="hr-BA" b="1" i="1" smtClean="0">
                        <a:latin typeface="Cambria Math" panose="02040503050406030204" pitchFamily="18" charset="0"/>
                      </a:rPr>
                      <m:t>≠</m:t>
                    </m:r>
                  </m:oMath>
                </a14:m>
                <a:r>
                  <a:rPr lang="hr-BA" dirty="0"/>
                  <a:t> </a:t>
                </a:r>
                <a:r>
                  <a:rPr lang="hr-BA" dirty="0" err="1"/>
                  <a:t>Number</a:t>
                </a:r>
                <a:r>
                  <a:rPr lang="hr-BA" dirty="0"/>
                  <a:t> </a:t>
                </a:r>
                <a:r>
                  <a:rPr lang="hr-BA" dirty="0" err="1"/>
                  <a:t>of</a:t>
                </a:r>
                <a:r>
                  <a:rPr lang="hr-BA" dirty="0"/>
                  <a:t> </a:t>
                </a:r>
                <a:r>
                  <a:rPr lang="hr-BA" dirty="0" err="1"/>
                  <a:t>features</a:t>
                </a:r>
                <a:r>
                  <a:rPr lang="hr-BA" dirty="0"/>
                  <a:t> </a:t>
                </a:r>
              </a:p>
            </p:txBody>
          </p:sp>
        </mc:Choice>
        <mc:Fallback xmlns="">
          <p:sp>
            <p:nvSpPr>
              <p:cNvPr id="2" name="Naslov 1">
                <a:extLst>
                  <a:ext uri="{FF2B5EF4-FFF2-40B4-BE49-F238E27FC236}">
                    <a16:creationId xmlns:a16="http://schemas.microsoft.com/office/drawing/2014/main" id="{CF13331C-5725-40AD-AF1E-88BC6057355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hr-B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" name="Ravni poveznik sa strelicom 3">
            <a:extLst>
              <a:ext uri="{FF2B5EF4-FFF2-40B4-BE49-F238E27FC236}">
                <a16:creationId xmlns:a16="http://schemas.microsoft.com/office/drawing/2014/main" id="{28911DA4-D8D2-4F30-9A65-B2855ADF71AD}"/>
              </a:ext>
            </a:extLst>
          </p:cNvPr>
          <p:cNvCxnSpPr>
            <a:cxnSpLocks/>
          </p:cNvCxnSpPr>
          <p:nvPr/>
        </p:nvCxnSpPr>
        <p:spPr>
          <a:xfrm>
            <a:off x="853000" y="5918817"/>
            <a:ext cx="49520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Ravni poveznik 4">
            <a:extLst>
              <a:ext uri="{FF2B5EF4-FFF2-40B4-BE49-F238E27FC236}">
                <a16:creationId xmlns:a16="http://schemas.microsoft.com/office/drawing/2014/main" id="{1DF69783-2E5E-415E-9EB3-F05E61247289}"/>
              </a:ext>
            </a:extLst>
          </p:cNvPr>
          <p:cNvCxnSpPr/>
          <p:nvPr/>
        </p:nvCxnSpPr>
        <p:spPr>
          <a:xfrm>
            <a:off x="769873" y="2439348"/>
            <a:ext cx="178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Ravni poveznik 5">
            <a:extLst>
              <a:ext uri="{FF2B5EF4-FFF2-40B4-BE49-F238E27FC236}">
                <a16:creationId xmlns:a16="http://schemas.microsoft.com/office/drawing/2014/main" id="{F92A8B4B-7CDC-4DDD-B6C0-35CC68C58EDA}"/>
              </a:ext>
            </a:extLst>
          </p:cNvPr>
          <p:cNvCxnSpPr/>
          <p:nvPr/>
        </p:nvCxnSpPr>
        <p:spPr>
          <a:xfrm>
            <a:off x="769873" y="5653603"/>
            <a:ext cx="178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kstniOkvir 6">
            <a:extLst>
              <a:ext uri="{FF2B5EF4-FFF2-40B4-BE49-F238E27FC236}">
                <a16:creationId xmlns:a16="http://schemas.microsoft.com/office/drawing/2014/main" id="{96BBB886-4A32-4E94-891F-57D512F66B0B}"/>
              </a:ext>
            </a:extLst>
          </p:cNvPr>
          <p:cNvSpPr txBox="1"/>
          <p:nvPr/>
        </p:nvSpPr>
        <p:spPr>
          <a:xfrm>
            <a:off x="455167" y="5468937"/>
            <a:ext cx="273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BA" dirty="0"/>
              <a:t>0</a:t>
            </a:r>
          </a:p>
        </p:txBody>
      </p:sp>
      <p:sp>
        <p:nvSpPr>
          <p:cNvPr id="8" name="TekstniOkvir 7">
            <a:extLst>
              <a:ext uri="{FF2B5EF4-FFF2-40B4-BE49-F238E27FC236}">
                <a16:creationId xmlns:a16="http://schemas.microsoft.com/office/drawing/2014/main" id="{DE14095D-C026-4C61-8DE9-3FF64C58D453}"/>
              </a:ext>
            </a:extLst>
          </p:cNvPr>
          <p:cNvSpPr txBox="1"/>
          <p:nvPr/>
        </p:nvSpPr>
        <p:spPr>
          <a:xfrm>
            <a:off x="419579" y="2254682"/>
            <a:ext cx="273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BA" dirty="0"/>
              <a:t>1</a:t>
            </a:r>
          </a:p>
        </p:txBody>
      </p:sp>
      <p:sp>
        <p:nvSpPr>
          <p:cNvPr id="9" name="Elipsa 8">
            <a:extLst>
              <a:ext uri="{FF2B5EF4-FFF2-40B4-BE49-F238E27FC236}">
                <a16:creationId xmlns:a16="http://schemas.microsoft.com/office/drawing/2014/main" id="{27C9CA74-1C20-437F-885C-7540FE702A3D}"/>
              </a:ext>
            </a:extLst>
          </p:cNvPr>
          <p:cNvSpPr/>
          <p:nvPr/>
        </p:nvSpPr>
        <p:spPr>
          <a:xfrm>
            <a:off x="2234100" y="4982084"/>
            <a:ext cx="178117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0" name="Elipsa 9">
            <a:extLst>
              <a:ext uri="{FF2B5EF4-FFF2-40B4-BE49-F238E27FC236}">
                <a16:creationId xmlns:a16="http://schemas.microsoft.com/office/drawing/2014/main" id="{373F2981-F1C2-47FE-9FD8-6E49D0856D00}"/>
              </a:ext>
            </a:extLst>
          </p:cNvPr>
          <p:cNvSpPr/>
          <p:nvPr/>
        </p:nvSpPr>
        <p:spPr>
          <a:xfrm>
            <a:off x="1553617" y="5561270"/>
            <a:ext cx="178117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1" name="Elipsa 10">
            <a:extLst>
              <a:ext uri="{FF2B5EF4-FFF2-40B4-BE49-F238E27FC236}">
                <a16:creationId xmlns:a16="http://schemas.microsoft.com/office/drawing/2014/main" id="{8F531D4B-6AE2-4C7A-9A20-B6CB6EFE9E85}"/>
              </a:ext>
            </a:extLst>
          </p:cNvPr>
          <p:cNvSpPr/>
          <p:nvPr/>
        </p:nvSpPr>
        <p:spPr>
          <a:xfrm>
            <a:off x="1172969" y="5376604"/>
            <a:ext cx="178117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2" name="Elipsa 11">
            <a:extLst>
              <a:ext uri="{FF2B5EF4-FFF2-40B4-BE49-F238E27FC236}">
                <a16:creationId xmlns:a16="http://schemas.microsoft.com/office/drawing/2014/main" id="{259BC2B8-6268-49E5-B279-23B3ABBF9DC2}"/>
              </a:ext>
            </a:extLst>
          </p:cNvPr>
          <p:cNvSpPr/>
          <p:nvPr/>
        </p:nvSpPr>
        <p:spPr>
          <a:xfrm>
            <a:off x="1731734" y="4982084"/>
            <a:ext cx="178117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3" name="Elipsa 12">
            <a:extLst>
              <a:ext uri="{FF2B5EF4-FFF2-40B4-BE49-F238E27FC236}">
                <a16:creationId xmlns:a16="http://schemas.microsoft.com/office/drawing/2014/main" id="{4F572B9D-2A71-4D28-8110-DA66761FBEDB}"/>
              </a:ext>
            </a:extLst>
          </p:cNvPr>
          <p:cNvSpPr/>
          <p:nvPr/>
        </p:nvSpPr>
        <p:spPr>
          <a:xfrm>
            <a:off x="2436681" y="3994417"/>
            <a:ext cx="178117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cxnSp>
        <p:nvCxnSpPr>
          <p:cNvPr id="14" name="Ravni poveznik sa strelicom 13">
            <a:extLst>
              <a:ext uri="{FF2B5EF4-FFF2-40B4-BE49-F238E27FC236}">
                <a16:creationId xmlns:a16="http://schemas.microsoft.com/office/drawing/2014/main" id="{6BB01B61-15DD-4504-85EF-7EF663B62D82}"/>
              </a:ext>
            </a:extLst>
          </p:cNvPr>
          <p:cNvCxnSpPr>
            <a:cxnSpLocks/>
          </p:cNvCxnSpPr>
          <p:nvPr/>
        </p:nvCxnSpPr>
        <p:spPr>
          <a:xfrm flipV="1">
            <a:off x="858119" y="1572449"/>
            <a:ext cx="0" cy="43463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lipsa 14">
            <a:extLst>
              <a:ext uri="{FF2B5EF4-FFF2-40B4-BE49-F238E27FC236}">
                <a16:creationId xmlns:a16="http://schemas.microsoft.com/office/drawing/2014/main" id="{AB89E009-8CD4-434C-9629-BC34CD10B325}"/>
              </a:ext>
            </a:extLst>
          </p:cNvPr>
          <p:cNvSpPr/>
          <p:nvPr/>
        </p:nvSpPr>
        <p:spPr>
          <a:xfrm>
            <a:off x="3153447" y="4533593"/>
            <a:ext cx="178117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6" name="Elipsa 15">
            <a:extLst>
              <a:ext uri="{FF2B5EF4-FFF2-40B4-BE49-F238E27FC236}">
                <a16:creationId xmlns:a16="http://schemas.microsoft.com/office/drawing/2014/main" id="{B5689A16-1CB2-456D-A68C-16599CBF6D8F}"/>
              </a:ext>
            </a:extLst>
          </p:cNvPr>
          <p:cNvSpPr/>
          <p:nvPr/>
        </p:nvSpPr>
        <p:spPr>
          <a:xfrm>
            <a:off x="3639320" y="3737717"/>
            <a:ext cx="178117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7" name="Elipsa 16">
            <a:extLst>
              <a:ext uri="{FF2B5EF4-FFF2-40B4-BE49-F238E27FC236}">
                <a16:creationId xmlns:a16="http://schemas.microsoft.com/office/drawing/2014/main" id="{1E157DA9-3F0C-4B7B-9C73-6536ACE328D1}"/>
              </a:ext>
            </a:extLst>
          </p:cNvPr>
          <p:cNvSpPr/>
          <p:nvPr/>
        </p:nvSpPr>
        <p:spPr>
          <a:xfrm>
            <a:off x="4416190" y="3244053"/>
            <a:ext cx="178117" cy="18466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E8B4B498-0609-48AE-8D37-C3CE132A1D09}"/>
              </a:ext>
            </a:extLst>
          </p:cNvPr>
          <p:cNvSpPr txBox="1"/>
          <p:nvPr/>
        </p:nvSpPr>
        <p:spPr>
          <a:xfrm>
            <a:off x="4416190" y="5929496"/>
            <a:ext cx="1679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BA" dirty="0"/>
              <a:t>f1 + f2 + f3 + f4  </a:t>
            </a:r>
          </a:p>
        </p:txBody>
      </p:sp>
      <p:sp>
        <p:nvSpPr>
          <p:cNvPr id="20" name="TekstniOkvir 19">
            <a:extLst>
              <a:ext uri="{FF2B5EF4-FFF2-40B4-BE49-F238E27FC236}">
                <a16:creationId xmlns:a16="http://schemas.microsoft.com/office/drawing/2014/main" id="{88478A2E-659C-4D5D-BCED-E265E22EDE26}"/>
              </a:ext>
            </a:extLst>
          </p:cNvPr>
          <p:cNvSpPr txBox="1"/>
          <p:nvPr/>
        </p:nvSpPr>
        <p:spPr>
          <a:xfrm>
            <a:off x="455167" y="1347648"/>
            <a:ext cx="31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BA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2725196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ka 2">
            <a:extLst>
              <a:ext uri="{FF2B5EF4-FFF2-40B4-BE49-F238E27FC236}">
                <a16:creationId xmlns:a16="http://schemas.microsoft.com/office/drawing/2014/main" id="{D79184D0-9AD1-4009-9AA6-EEE41E4E32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78" t="15349" r="3459" b="47287"/>
          <a:stretch/>
        </p:blipFill>
        <p:spPr>
          <a:xfrm>
            <a:off x="258725" y="1701209"/>
            <a:ext cx="11419368" cy="256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436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993EAF31-EA9A-4C76-9EED-25FCCBFAC1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6" t="15504" r="2848" b="47907"/>
          <a:stretch/>
        </p:blipFill>
        <p:spPr>
          <a:xfrm>
            <a:off x="233917" y="1770319"/>
            <a:ext cx="11525694" cy="250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23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2B9BE09-D7DF-47C1-997B-FA1FF1DF1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BA" dirty="0"/>
              <a:t>PCA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C7013AD-5E7A-4179-A800-2EF8FE9C6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more common way of speeding up a machine learning algorithm is by using Principal Component Analysis (PCA). </a:t>
            </a:r>
            <a:br>
              <a:rPr lang="hr-BA" dirty="0"/>
            </a:br>
            <a:br>
              <a:rPr lang="hr-BA" dirty="0"/>
            </a:br>
            <a:r>
              <a:rPr lang="en-US" dirty="0"/>
              <a:t>If your learning algorithm is too slow because the input dimension is too high, then using PCA to speed it up can be a reasonable choice. This is probably the most common application of PCA.</a:t>
            </a:r>
            <a:endParaRPr lang="hr-BA" dirty="0"/>
          </a:p>
        </p:txBody>
      </p:sp>
    </p:spTree>
    <p:extLst>
      <p:ext uri="{BB962C8B-B14F-4D97-AF65-F5344CB8AC3E}">
        <p14:creationId xmlns:p14="http://schemas.microsoft.com/office/powerpoint/2010/main" val="4137156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Camera">
                <a:extLst>
                  <a:ext uri="{FF2B5EF4-FFF2-40B4-BE49-F238E27FC236}">
                    <a16:creationId xmlns:a16="http://schemas.microsoft.com/office/drawing/2014/main" id="{A2E2D93A-0C3E-D5DA-2EB3-BF7997D656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079951"/>
                  </p:ext>
                </p:extLst>
              </p:nvPr>
            </p:nvGraphicFramePr>
            <p:xfrm>
              <a:off x="8004667" y="2181335"/>
              <a:ext cx="2320465" cy="37528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320465" cy="3752853"/>
                    </a:xfrm>
                    <a:prstGeom prst="rect">
                      <a:avLst/>
                    </a:prstGeom>
                  </am3d:spPr>
                  <am3d:camera>
                    <am3d:pos x="0" y="0" z="610787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96654" d="1000000"/>
                    <am3d:preTrans dx="0" dy="-1023910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391293" ay="-3080312" az="-779709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98203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Camera">
                <a:extLst>
                  <a:ext uri="{FF2B5EF4-FFF2-40B4-BE49-F238E27FC236}">
                    <a16:creationId xmlns:a16="http://schemas.microsoft.com/office/drawing/2014/main" id="{A2E2D93A-0C3E-D5DA-2EB3-BF7997D656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04667" y="2181335"/>
                <a:ext cx="2320465" cy="3752853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Grafika 9" descr="User outline">
            <a:extLst>
              <a:ext uri="{FF2B5EF4-FFF2-40B4-BE49-F238E27FC236}">
                <a16:creationId xmlns:a16="http://schemas.microsoft.com/office/drawing/2014/main" id="{DF1EB3B2-840A-59A6-9234-C1C5DAF6F4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3543" y="1848915"/>
            <a:ext cx="914400" cy="914400"/>
          </a:xfrm>
          <a:prstGeom prst="rect">
            <a:avLst/>
          </a:prstGeom>
        </p:spPr>
      </p:pic>
      <p:grpSp>
        <p:nvGrpSpPr>
          <p:cNvPr id="25" name="Grafika 11" descr="Child with balloon outline">
            <a:extLst>
              <a:ext uri="{FF2B5EF4-FFF2-40B4-BE49-F238E27FC236}">
                <a16:creationId xmlns:a16="http://schemas.microsoft.com/office/drawing/2014/main" id="{5EE72540-4332-A9B1-90B5-413CCAA56C9A}"/>
              </a:ext>
            </a:extLst>
          </p:cNvPr>
          <p:cNvGrpSpPr/>
          <p:nvPr/>
        </p:nvGrpSpPr>
        <p:grpSpPr>
          <a:xfrm>
            <a:off x="4081133" y="3442966"/>
            <a:ext cx="402544" cy="1020050"/>
            <a:chOff x="2549655" y="2626175"/>
            <a:chExt cx="402544" cy="1020050"/>
          </a:xfrm>
          <a:solidFill>
            <a:srgbClr val="000000"/>
          </a:solidFill>
        </p:grpSpPr>
        <p:sp>
          <p:nvSpPr>
            <p:cNvPr id="26" name="Prostoručno: oblik 25">
              <a:extLst>
                <a:ext uri="{FF2B5EF4-FFF2-40B4-BE49-F238E27FC236}">
                  <a16:creationId xmlns:a16="http://schemas.microsoft.com/office/drawing/2014/main" id="{920B5325-C7FA-62E9-A1AE-AD05C9452E1D}"/>
                </a:ext>
              </a:extLst>
            </p:cNvPr>
            <p:cNvSpPr/>
            <p:nvPr/>
          </p:nvSpPr>
          <p:spPr>
            <a:xfrm>
              <a:off x="2637122" y="3025325"/>
              <a:ext cx="142875" cy="166312"/>
            </a:xfrm>
            <a:custGeom>
              <a:avLst/>
              <a:gdLst>
                <a:gd name="connsiteX0" fmla="*/ 71438 w 142875"/>
                <a:gd name="connsiteY0" fmla="*/ 166313 h 166312"/>
                <a:gd name="connsiteX1" fmla="*/ 142875 w 142875"/>
                <a:gd name="connsiteY1" fmla="*/ 83156 h 166312"/>
                <a:gd name="connsiteX2" fmla="*/ 71438 w 142875"/>
                <a:gd name="connsiteY2" fmla="*/ 0 h 166312"/>
                <a:gd name="connsiteX3" fmla="*/ 0 w 142875"/>
                <a:gd name="connsiteY3" fmla="*/ 83156 h 166312"/>
                <a:gd name="connsiteX4" fmla="*/ 71438 w 142875"/>
                <a:gd name="connsiteY4" fmla="*/ 166313 h 166312"/>
                <a:gd name="connsiteX5" fmla="*/ 71438 w 142875"/>
                <a:gd name="connsiteY5" fmla="*/ 22175 h 166312"/>
                <a:gd name="connsiteX6" fmla="*/ 123825 w 142875"/>
                <a:gd name="connsiteY6" fmla="*/ 83156 h 166312"/>
                <a:gd name="connsiteX7" fmla="*/ 71438 w 142875"/>
                <a:gd name="connsiteY7" fmla="*/ 144138 h 166312"/>
                <a:gd name="connsiteX8" fmla="*/ 19050 w 142875"/>
                <a:gd name="connsiteY8" fmla="*/ 83156 h 166312"/>
                <a:gd name="connsiteX9" fmla="*/ 71438 w 142875"/>
                <a:gd name="connsiteY9" fmla="*/ 22175 h 16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166312">
                  <a:moveTo>
                    <a:pt x="71438" y="166313"/>
                  </a:moveTo>
                  <a:cubicBezTo>
                    <a:pt x="110891" y="166313"/>
                    <a:pt x="142875" y="129082"/>
                    <a:pt x="142875" y="83156"/>
                  </a:cubicBezTo>
                  <a:cubicBezTo>
                    <a:pt x="142875" y="37231"/>
                    <a:pt x="110891" y="0"/>
                    <a:pt x="71438" y="0"/>
                  </a:cubicBezTo>
                  <a:cubicBezTo>
                    <a:pt x="31984" y="0"/>
                    <a:pt x="0" y="37231"/>
                    <a:pt x="0" y="83156"/>
                  </a:cubicBezTo>
                  <a:cubicBezTo>
                    <a:pt x="48" y="129060"/>
                    <a:pt x="32003" y="166257"/>
                    <a:pt x="71438" y="166313"/>
                  </a:cubicBezTo>
                  <a:close/>
                  <a:moveTo>
                    <a:pt x="71438" y="22175"/>
                  </a:moveTo>
                  <a:cubicBezTo>
                    <a:pt x="100371" y="22175"/>
                    <a:pt x="123825" y="49477"/>
                    <a:pt x="123825" y="83156"/>
                  </a:cubicBezTo>
                  <a:cubicBezTo>
                    <a:pt x="123825" y="116836"/>
                    <a:pt x="100371" y="144138"/>
                    <a:pt x="71438" y="144138"/>
                  </a:cubicBezTo>
                  <a:cubicBezTo>
                    <a:pt x="42504" y="144138"/>
                    <a:pt x="19050" y="116836"/>
                    <a:pt x="19050" y="83156"/>
                  </a:cubicBezTo>
                  <a:cubicBezTo>
                    <a:pt x="19081" y="49492"/>
                    <a:pt x="42518" y="22212"/>
                    <a:pt x="71438" y="221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Prostoručno: oblik 26">
              <a:extLst>
                <a:ext uri="{FF2B5EF4-FFF2-40B4-BE49-F238E27FC236}">
                  <a16:creationId xmlns:a16="http://schemas.microsoft.com/office/drawing/2014/main" id="{AE48C758-3D53-E9E3-728C-F8FE0EB34F4C}"/>
                </a:ext>
              </a:extLst>
            </p:cNvPr>
            <p:cNvSpPr/>
            <p:nvPr/>
          </p:nvSpPr>
          <p:spPr>
            <a:xfrm>
              <a:off x="2549655" y="2626175"/>
              <a:ext cx="402544" cy="1020050"/>
            </a:xfrm>
            <a:custGeom>
              <a:avLst/>
              <a:gdLst>
                <a:gd name="connsiteX0" fmla="*/ 402544 w 402544"/>
                <a:gd name="connsiteY0" fmla="*/ 94865 h 1020050"/>
                <a:gd name="connsiteX1" fmla="*/ 330050 w 402544"/>
                <a:gd name="connsiteY1" fmla="*/ 0 h 1020050"/>
                <a:gd name="connsiteX2" fmla="*/ 257555 w 402544"/>
                <a:gd name="connsiteY2" fmla="*/ 94865 h 1020050"/>
                <a:gd name="connsiteX3" fmla="*/ 321201 w 402544"/>
                <a:gd name="connsiteY3" fmla="*/ 209177 h 1020050"/>
                <a:gd name="connsiteX4" fmla="*/ 329888 w 402544"/>
                <a:gd name="connsiteY4" fmla="*/ 302811 h 1020050"/>
                <a:gd name="connsiteX5" fmla="*/ 339679 w 402544"/>
                <a:gd name="connsiteY5" fmla="*/ 357018 h 1020050"/>
                <a:gd name="connsiteX6" fmla="*/ 326497 w 402544"/>
                <a:gd name="connsiteY6" fmla="*/ 447636 h 1020050"/>
                <a:gd name="connsiteX7" fmla="*/ 324239 w 402544"/>
                <a:gd name="connsiteY7" fmla="*/ 455098 h 1020050"/>
                <a:gd name="connsiteX8" fmla="*/ 296693 w 402544"/>
                <a:gd name="connsiteY8" fmla="*/ 469345 h 1020050"/>
                <a:gd name="connsiteX9" fmla="*/ 205253 w 402544"/>
                <a:gd name="connsiteY9" fmla="*/ 581240 h 1020050"/>
                <a:gd name="connsiteX10" fmla="*/ 161438 w 402544"/>
                <a:gd name="connsiteY10" fmla="*/ 581240 h 1020050"/>
                <a:gd name="connsiteX11" fmla="*/ 145046 w 402544"/>
                <a:gd name="connsiteY11" fmla="*/ 582016 h 1020050"/>
                <a:gd name="connsiteX12" fmla="*/ 59321 w 402544"/>
                <a:gd name="connsiteY12" fmla="*/ 636722 h 1020050"/>
                <a:gd name="connsiteX13" fmla="*/ 52510 w 402544"/>
                <a:gd name="connsiteY13" fmla="*/ 649317 h 1020050"/>
                <a:gd name="connsiteX14" fmla="*/ 48929 w 402544"/>
                <a:gd name="connsiteY14" fmla="*/ 657600 h 1020050"/>
                <a:gd name="connsiteX15" fmla="*/ 3142 w 402544"/>
                <a:gd name="connsiteY15" fmla="*/ 784995 h 1020050"/>
                <a:gd name="connsiteX16" fmla="*/ 17334 w 402544"/>
                <a:gd name="connsiteY16" fmla="*/ 839668 h 1020050"/>
                <a:gd name="connsiteX17" fmla="*/ 36842 w 402544"/>
                <a:gd name="connsiteY17" fmla="*/ 846120 h 1020050"/>
                <a:gd name="connsiteX18" fmla="*/ 46367 w 402544"/>
                <a:gd name="connsiteY18" fmla="*/ 835033 h 1020050"/>
                <a:gd name="connsiteX19" fmla="*/ 36842 w 402544"/>
                <a:gd name="connsiteY19" fmla="*/ 823945 h 1020050"/>
                <a:gd name="connsiteX20" fmla="*/ 27269 w 402544"/>
                <a:gd name="connsiteY20" fmla="*/ 820752 h 1020050"/>
                <a:gd name="connsiteX21" fmla="*/ 20706 w 402544"/>
                <a:gd name="connsiteY21" fmla="*/ 793555 h 1020050"/>
                <a:gd name="connsiteX22" fmla="*/ 66245 w 402544"/>
                <a:gd name="connsiteY22" fmla="*/ 666824 h 1020050"/>
                <a:gd name="connsiteX23" fmla="*/ 69531 w 402544"/>
                <a:gd name="connsiteY23" fmla="*/ 659296 h 1020050"/>
                <a:gd name="connsiteX24" fmla="*/ 74294 w 402544"/>
                <a:gd name="connsiteY24" fmla="*/ 650426 h 1020050"/>
                <a:gd name="connsiteX25" fmla="*/ 146350 w 402544"/>
                <a:gd name="connsiteY25" fmla="*/ 604003 h 1020050"/>
                <a:gd name="connsiteX26" fmla="*/ 161876 w 402544"/>
                <a:gd name="connsiteY26" fmla="*/ 603271 h 1020050"/>
                <a:gd name="connsiteX27" fmla="*/ 213445 w 402544"/>
                <a:gd name="connsiteY27" fmla="*/ 603271 h 1020050"/>
                <a:gd name="connsiteX28" fmla="*/ 310485 w 402544"/>
                <a:gd name="connsiteY28" fmla="*/ 484590 h 1020050"/>
                <a:gd name="connsiteX29" fmla="*/ 336298 w 402544"/>
                <a:gd name="connsiteY29" fmla="*/ 481774 h 1020050"/>
                <a:gd name="connsiteX30" fmla="*/ 338300 w 402544"/>
                <a:gd name="connsiteY30" fmla="*/ 511349 h 1020050"/>
                <a:gd name="connsiteX31" fmla="*/ 337670 w 402544"/>
                <a:gd name="connsiteY31" fmla="*/ 512165 h 1020050"/>
                <a:gd name="connsiteX32" fmla="*/ 211292 w 402544"/>
                <a:gd name="connsiteY32" fmla="*/ 666536 h 1020050"/>
                <a:gd name="connsiteX33" fmla="*/ 211292 w 402544"/>
                <a:gd name="connsiteY33" fmla="*/ 997875 h 1020050"/>
                <a:gd name="connsiteX34" fmla="*/ 168429 w 402544"/>
                <a:gd name="connsiteY34" fmla="*/ 997875 h 1020050"/>
                <a:gd name="connsiteX35" fmla="*/ 168429 w 402544"/>
                <a:gd name="connsiteY35" fmla="*/ 820475 h 1020050"/>
                <a:gd name="connsiteX36" fmla="*/ 149379 w 402544"/>
                <a:gd name="connsiteY36" fmla="*/ 820475 h 1020050"/>
                <a:gd name="connsiteX37" fmla="*/ 149379 w 402544"/>
                <a:gd name="connsiteY37" fmla="*/ 997875 h 1020050"/>
                <a:gd name="connsiteX38" fmla="*/ 106517 w 402544"/>
                <a:gd name="connsiteY38" fmla="*/ 997875 h 1020050"/>
                <a:gd name="connsiteX39" fmla="*/ 106517 w 402544"/>
                <a:gd name="connsiteY39" fmla="*/ 720688 h 1020050"/>
                <a:gd name="connsiteX40" fmla="*/ 96992 w 402544"/>
                <a:gd name="connsiteY40" fmla="*/ 709600 h 1020050"/>
                <a:gd name="connsiteX41" fmla="*/ 87467 w 402544"/>
                <a:gd name="connsiteY41" fmla="*/ 720688 h 1020050"/>
                <a:gd name="connsiteX42" fmla="*/ 87467 w 402544"/>
                <a:gd name="connsiteY42" fmla="*/ 1020050 h 1020050"/>
                <a:gd name="connsiteX43" fmla="*/ 230342 w 402544"/>
                <a:gd name="connsiteY43" fmla="*/ 1020050 h 1020050"/>
                <a:gd name="connsiteX44" fmla="*/ 230342 w 402544"/>
                <a:gd name="connsiteY44" fmla="*/ 675417 h 1020050"/>
                <a:gd name="connsiteX45" fmla="*/ 351471 w 402544"/>
                <a:gd name="connsiteY45" fmla="*/ 527455 h 1020050"/>
                <a:gd name="connsiteX46" fmla="*/ 361625 w 402544"/>
                <a:gd name="connsiteY46" fmla="*/ 495511 h 1020050"/>
                <a:gd name="connsiteX47" fmla="*/ 348700 w 402544"/>
                <a:gd name="connsiteY47" fmla="*/ 464932 h 1020050"/>
                <a:gd name="connsiteX48" fmla="*/ 342880 w 402544"/>
                <a:gd name="connsiteY48" fmla="*/ 460231 h 1020050"/>
                <a:gd name="connsiteX49" fmla="*/ 344442 w 402544"/>
                <a:gd name="connsiteY49" fmla="*/ 455064 h 1020050"/>
                <a:gd name="connsiteX50" fmla="*/ 358729 w 402544"/>
                <a:gd name="connsiteY50" fmla="*/ 355432 h 1020050"/>
                <a:gd name="connsiteX51" fmla="*/ 348138 w 402544"/>
                <a:gd name="connsiteY51" fmla="*/ 296258 h 1020050"/>
                <a:gd name="connsiteX52" fmla="*/ 340451 w 402544"/>
                <a:gd name="connsiteY52" fmla="*/ 208667 h 1020050"/>
                <a:gd name="connsiteX53" fmla="*/ 402544 w 402544"/>
                <a:gd name="connsiteY53" fmla="*/ 94865 h 1020050"/>
                <a:gd name="connsiteX54" fmla="*/ 276605 w 402544"/>
                <a:gd name="connsiteY54" fmla="*/ 94865 h 1020050"/>
                <a:gd name="connsiteX55" fmla="*/ 330050 w 402544"/>
                <a:gd name="connsiteY55" fmla="*/ 22175 h 1020050"/>
                <a:gd name="connsiteX56" fmla="*/ 383494 w 402544"/>
                <a:gd name="connsiteY56" fmla="*/ 94865 h 1020050"/>
                <a:gd name="connsiteX57" fmla="*/ 330050 w 402544"/>
                <a:gd name="connsiteY57" fmla="*/ 188488 h 1020050"/>
                <a:gd name="connsiteX58" fmla="*/ 276605 w 402544"/>
                <a:gd name="connsiteY58" fmla="*/ 94865 h 102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02544" h="1020050">
                  <a:moveTo>
                    <a:pt x="402544" y="94865"/>
                  </a:moveTo>
                  <a:cubicBezTo>
                    <a:pt x="402544" y="39006"/>
                    <a:pt x="372731" y="0"/>
                    <a:pt x="330050" y="0"/>
                  </a:cubicBezTo>
                  <a:cubicBezTo>
                    <a:pt x="287368" y="0"/>
                    <a:pt x="257555" y="39006"/>
                    <a:pt x="257555" y="94865"/>
                  </a:cubicBezTo>
                  <a:cubicBezTo>
                    <a:pt x="257555" y="144304"/>
                    <a:pt x="289787" y="199919"/>
                    <a:pt x="321201" y="209177"/>
                  </a:cubicBezTo>
                  <a:cubicBezTo>
                    <a:pt x="317788" y="240750"/>
                    <a:pt x="320763" y="272813"/>
                    <a:pt x="329888" y="302811"/>
                  </a:cubicBezTo>
                  <a:cubicBezTo>
                    <a:pt x="335112" y="320323"/>
                    <a:pt x="338403" y="338538"/>
                    <a:pt x="339679" y="357018"/>
                  </a:cubicBezTo>
                  <a:cubicBezTo>
                    <a:pt x="341617" y="388018"/>
                    <a:pt x="337094" y="419105"/>
                    <a:pt x="326497" y="447636"/>
                  </a:cubicBezTo>
                  <a:cubicBezTo>
                    <a:pt x="325763" y="450031"/>
                    <a:pt x="324992" y="452614"/>
                    <a:pt x="324239" y="455098"/>
                  </a:cubicBezTo>
                  <a:cubicBezTo>
                    <a:pt x="313793" y="455384"/>
                    <a:pt x="303877" y="460513"/>
                    <a:pt x="296693" y="469345"/>
                  </a:cubicBezTo>
                  <a:lnTo>
                    <a:pt x="205253" y="581240"/>
                  </a:lnTo>
                  <a:lnTo>
                    <a:pt x="161438" y="581240"/>
                  </a:lnTo>
                  <a:lnTo>
                    <a:pt x="145046" y="582016"/>
                  </a:lnTo>
                  <a:cubicBezTo>
                    <a:pt x="111355" y="586244"/>
                    <a:pt x="80501" y="605932"/>
                    <a:pt x="59321" y="636722"/>
                  </a:cubicBezTo>
                  <a:cubicBezTo>
                    <a:pt x="56690" y="640641"/>
                    <a:pt x="54408" y="644861"/>
                    <a:pt x="52510" y="649317"/>
                  </a:cubicBezTo>
                  <a:lnTo>
                    <a:pt x="48929" y="657600"/>
                  </a:lnTo>
                  <a:lnTo>
                    <a:pt x="3142" y="784995"/>
                  </a:lnTo>
                  <a:cubicBezTo>
                    <a:pt x="-4245" y="804807"/>
                    <a:pt x="1757" y="827932"/>
                    <a:pt x="17334" y="839668"/>
                  </a:cubicBezTo>
                  <a:cubicBezTo>
                    <a:pt x="23203" y="843867"/>
                    <a:pt x="29953" y="846100"/>
                    <a:pt x="36842" y="846120"/>
                  </a:cubicBezTo>
                  <a:cubicBezTo>
                    <a:pt x="42102" y="846120"/>
                    <a:pt x="46367" y="841157"/>
                    <a:pt x="46367" y="835033"/>
                  </a:cubicBezTo>
                  <a:cubicBezTo>
                    <a:pt x="46367" y="828909"/>
                    <a:pt x="42102" y="823945"/>
                    <a:pt x="36842" y="823945"/>
                  </a:cubicBezTo>
                  <a:cubicBezTo>
                    <a:pt x="33459" y="823923"/>
                    <a:pt x="30148" y="822818"/>
                    <a:pt x="27269" y="820752"/>
                  </a:cubicBezTo>
                  <a:cubicBezTo>
                    <a:pt x="19681" y="814757"/>
                    <a:pt x="16911" y="803271"/>
                    <a:pt x="20706" y="793555"/>
                  </a:cubicBezTo>
                  <a:lnTo>
                    <a:pt x="66245" y="666824"/>
                  </a:lnTo>
                  <a:lnTo>
                    <a:pt x="69531" y="659296"/>
                  </a:lnTo>
                  <a:cubicBezTo>
                    <a:pt x="70858" y="656160"/>
                    <a:pt x="72454" y="653188"/>
                    <a:pt x="74294" y="650426"/>
                  </a:cubicBezTo>
                  <a:cubicBezTo>
                    <a:pt x="92082" y="624452"/>
                    <a:pt x="117997" y="607756"/>
                    <a:pt x="146350" y="604003"/>
                  </a:cubicBezTo>
                  <a:lnTo>
                    <a:pt x="161876" y="603271"/>
                  </a:lnTo>
                  <a:lnTo>
                    <a:pt x="213445" y="603271"/>
                  </a:lnTo>
                  <a:lnTo>
                    <a:pt x="310485" y="484590"/>
                  </a:lnTo>
                  <a:cubicBezTo>
                    <a:pt x="317129" y="475930"/>
                    <a:pt x="328388" y="474701"/>
                    <a:pt x="336298" y="481774"/>
                  </a:cubicBezTo>
                  <a:cubicBezTo>
                    <a:pt x="343867" y="489297"/>
                    <a:pt x="344764" y="502539"/>
                    <a:pt x="338300" y="511349"/>
                  </a:cubicBezTo>
                  <a:cubicBezTo>
                    <a:pt x="338096" y="511627"/>
                    <a:pt x="337886" y="511900"/>
                    <a:pt x="337670" y="512165"/>
                  </a:cubicBezTo>
                  <a:lnTo>
                    <a:pt x="211292" y="666536"/>
                  </a:lnTo>
                  <a:lnTo>
                    <a:pt x="211292" y="997875"/>
                  </a:lnTo>
                  <a:lnTo>
                    <a:pt x="168429" y="997875"/>
                  </a:lnTo>
                  <a:lnTo>
                    <a:pt x="168429" y="820475"/>
                  </a:lnTo>
                  <a:lnTo>
                    <a:pt x="149379" y="820475"/>
                  </a:lnTo>
                  <a:lnTo>
                    <a:pt x="149379" y="997875"/>
                  </a:lnTo>
                  <a:lnTo>
                    <a:pt x="106517" y="997875"/>
                  </a:lnTo>
                  <a:lnTo>
                    <a:pt x="106517" y="720688"/>
                  </a:lnTo>
                  <a:cubicBezTo>
                    <a:pt x="106517" y="714564"/>
                    <a:pt x="102253" y="709600"/>
                    <a:pt x="96992" y="709600"/>
                  </a:cubicBezTo>
                  <a:cubicBezTo>
                    <a:pt x="91731" y="709600"/>
                    <a:pt x="87467" y="714564"/>
                    <a:pt x="87467" y="720688"/>
                  </a:cubicBezTo>
                  <a:lnTo>
                    <a:pt x="87467" y="1020050"/>
                  </a:lnTo>
                  <a:lnTo>
                    <a:pt x="230342" y="1020050"/>
                  </a:lnTo>
                  <a:lnTo>
                    <a:pt x="230342" y="675417"/>
                  </a:lnTo>
                  <a:lnTo>
                    <a:pt x="351471" y="527455"/>
                  </a:lnTo>
                  <a:cubicBezTo>
                    <a:pt x="358462" y="518868"/>
                    <a:pt x="362131" y="507326"/>
                    <a:pt x="361625" y="495511"/>
                  </a:cubicBezTo>
                  <a:cubicBezTo>
                    <a:pt x="361143" y="483674"/>
                    <a:pt x="356462" y="472600"/>
                    <a:pt x="348700" y="464932"/>
                  </a:cubicBezTo>
                  <a:cubicBezTo>
                    <a:pt x="346901" y="463140"/>
                    <a:pt x="344951" y="461565"/>
                    <a:pt x="342880" y="460231"/>
                  </a:cubicBezTo>
                  <a:cubicBezTo>
                    <a:pt x="343404" y="458524"/>
                    <a:pt x="343937" y="456716"/>
                    <a:pt x="344442" y="455064"/>
                  </a:cubicBezTo>
                  <a:cubicBezTo>
                    <a:pt x="355971" y="423658"/>
                    <a:pt x="360871" y="389494"/>
                    <a:pt x="358729" y="355432"/>
                  </a:cubicBezTo>
                  <a:cubicBezTo>
                    <a:pt x="357353" y="335267"/>
                    <a:pt x="353794" y="315385"/>
                    <a:pt x="348138" y="296258"/>
                  </a:cubicBezTo>
                  <a:cubicBezTo>
                    <a:pt x="339515" y="268218"/>
                    <a:pt x="336877" y="238157"/>
                    <a:pt x="340451" y="208667"/>
                  </a:cubicBezTo>
                  <a:cubicBezTo>
                    <a:pt x="371321" y="198145"/>
                    <a:pt x="402544" y="143517"/>
                    <a:pt x="402544" y="94865"/>
                  </a:cubicBezTo>
                  <a:close/>
                  <a:moveTo>
                    <a:pt x="276605" y="94865"/>
                  </a:moveTo>
                  <a:cubicBezTo>
                    <a:pt x="276605" y="51379"/>
                    <a:pt x="298084" y="22175"/>
                    <a:pt x="330050" y="22175"/>
                  </a:cubicBezTo>
                  <a:cubicBezTo>
                    <a:pt x="362016" y="22175"/>
                    <a:pt x="383494" y="51379"/>
                    <a:pt x="383494" y="94865"/>
                  </a:cubicBezTo>
                  <a:cubicBezTo>
                    <a:pt x="383494" y="141299"/>
                    <a:pt x="349204" y="188488"/>
                    <a:pt x="330050" y="188488"/>
                  </a:cubicBezTo>
                  <a:cubicBezTo>
                    <a:pt x="310895" y="188488"/>
                    <a:pt x="276605" y="141299"/>
                    <a:pt x="276605" y="9486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28" name="Grafika 13" descr="Man with cane outline">
            <a:extLst>
              <a:ext uri="{FF2B5EF4-FFF2-40B4-BE49-F238E27FC236}">
                <a16:creationId xmlns:a16="http://schemas.microsoft.com/office/drawing/2014/main" id="{F1A8A9FE-0F03-E890-66A1-3E8B1D60C698}"/>
              </a:ext>
            </a:extLst>
          </p:cNvPr>
          <p:cNvGrpSpPr/>
          <p:nvPr/>
        </p:nvGrpSpPr>
        <p:grpSpPr>
          <a:xfrm>
            <a:off x="5259511" y="2227351"/>
            <a:ext cx="482511" cy="945198"/>
            <a:chOff x="2645853" y="2820591"/>
            <a:chExt cx="482511" cy="945198"/>
          </a:xfrm>
          <a:solidFill>
            <a:srgbClr val="000000"/>
          </a:solidFill>
        </p:grpSpPr>
        <p:sp>
          <p:nvSpPr>
            <p:cNvPr id="29" name="Prostoručno: oblik 28">
              <a:extLst>
                <a:ext uri="{FF2B5EF4-FFF2-40B4-BE49-F238E27FC236}">
                  <a16:creationId xmlns:a16="http://schemas.microsoft.com/office/drawing/2014/main" id="{415D2687-13DE-84C0-750E-1E835117F59B}"/>
                </a:ext>
              </a:extLst>
            </p:cNvPr>
            <p:cNvSpPr/>
            <p:nvPr/>
          </p:nvSpPr>
          <p:spPr>
            <a:xfrm>
              <a:off x="2645853" y="3009012"/>
              <a:ext cx="482511" cy="756777"/>
            </a:xfrm>
            <a:custGeom>
              <a:avLst/>
              <a:gdLst>
                <a:gd name="connsiteX0" fmla="*/ 427143 w 482511"/>
                <a:gd name="connsiteY0" fmla="*/ 288375 h 756777"/>
                <a:gd name="connsiteX1" fmla="*/ 398463 w 482511"/>
                <a:gd name="connsiteY1" fmla="*/ 227504 h 756777"/>
                <a:gd name="connsiteX2" fmla="*/ 329112 w 482511"/>
                <a:gd name="connsiteY2" fmla="*/ 195351 h 756777"/>
                <a:gd name="connsiteX3" fmla="*/ 279972 w 482511"/>
                <a:gd name="connsiteY3" fmla="*/ 63310 h 756777"/>
                <a:gd name="connsiteX4" fmla="*/ 201600 w 482511"/>
                <a:gd name="connsiteY4" fmla="*/ 0 h 756777"/>
                <a:gd name="connsiteX5" fmla="*/ 152785 w 482511"/>
                <a:gd name="connsiteY5" fmla="*/ 18050 h 756777"/>
                <a:gd name="connsiteX6" fmla="*/ 46648 w 482511"/>
                <a:gd name="connsiteY6" fmla="*/ 101063 h 756777"/>
                <a:gd name="connsiteX7" fmla="*/ 27302 w 482511"/>
                <a:gd name="connsiteY7" fmla="*/ 133538 h 756777"/>
                <a:gd name="connsiteX8" fmla="*/ 1299 w 482511"/>
                <a:gd name="connsiteY8" fmla="*/ 279571 h 756777"/>
                <a:gd name="connsiteX9" fmla="*/ 35281 w 482511"/>
                <a:gd name="connsiteY9" fmla="*/ 344321 h 756777"/>
                <a:gd name="connsiteX10" fmla="*/ 36237 w 482511"/>
                <a:gd name="connsiteY10" fmla="*/ 344577 h 756777"/>
                <a:gd name="connsiteX11" fmla="*/ 47707 w 482511"/>
                <a:gd name="connsiteY11" fmla="*/ 336355 h 756777"/>
                <a:gd name="connsiteX12" fmla="*/ 40643 w 482511"/>
                <a:gd name="connsiteY12" fmla="*/ 323003 h 756777"/>
                <a:gd name="connsiteX13" fmla="*/ 40466 w 482511"/>
                <a:gd name="connsiteY13" fmla="*/ 322957 h 756777"/>
                <a:gd name="connsiteX14" fmla="*/ 19614 w 482511"/>
                <a:gd name="connsiteY14" fmla="*/ 285753 h 756777"/>
                <a:gd name="connsiteX15" fmla="*/ 19911 w 482511"/>
                <a:gd name="connsiteY15" fmla="*/ 284284 h 756777"/>
                <a:gd name="connsiteX16" fmla="*/ 45752 w 482511"/>
                <a:gd name="connsiteY16" fmla="*/ 138982 h 756777"/>
                <a:gd name="connsiteX17" fmla="*/ 57678 w 482511"/>
                <a:gd name="connsiteY17" fmla="*/ 119135 h 756777"/>
                <a:gd name="connsiteX18" fmla="*/ 163519 w 482511"/>
                <a:gd name="connsiteY18" fmla="*/ 36367 h 756777"/>
                <a:gd name="connsiteX19" fmla="*/ 201619 w 482511"/>
                <a:gd name="connsiteY19" fmla="*/ 22175 h 756777"/>
                <a:gd name="connsiteX20" fmla="*/ 262303 w 482511"/>
                <a:gd name="connsiteY20" fmla="*/ 71537 h 756777"/>
                <a:gd name="connsiteX21" fmla="*/ 313195 w 482511"/>
                <a:gd name="connsiteY21" fmla="*/ 208445 h 756777"/>
                <a:gd name="connsiteX22" fmla="*/ 318415 w 482511"/>
                <a:gd name="connsiteY22" fmla="*/ 214344 h 756777"/>
                <a:gd name="connsiteX23" fmla="*/ 391424 w 482511"/>
                <a:gd name="connsiteY23" fmla="*/ 248149 h 756777"/>
                <a:gd name="connsiteX24" fmla="*/ 407029 w 482511"/>
                <a:gd name="connsiteY24" fmla="*/ 290314 h 756777"/>
                <a:gd name="connsiteX25" fmla="*/ 406578 w 482511"/>
                <a:gd name="connsiteY25" fmla="*/ 291557 h 756777"/>
                <a:gd name="connsiteX26" fmla="*/ 406255 w 482511"/>
                <a:gd name="connsiteY26" fmla="*/ 292222 h 756777"/>
                <a:gd name="connsiteX27" fmla="*/ 382747 w 482511"/>
                <a:gd name="connsiteY27" fmla="*/ 310672 h 756777"/>
                <a:gd name="connsiteX28" fmla="*/ 370717 w 482511"/>
                <a:gd name="connsiteY28" fmla="*/ 308454 h 756777"/>
                <a:gd name="connsiteX29" fmla="*/ 281972 w 482511"/>
                <a:gd name="connsiteY29" fmla="*/ 267031 h 756777"/>
                <a:gd name="connsiteX30" fmla="*/ 269479 w 482511"/>
                <a:gd name="connsiteY30" fmla="*/ 272897 h 756777"/>
                <a:gd name="connsiteX31" fmla="*/ 274518 w 482511"/>
                <a:gd name="connsiteY31" fmla="*/ 287438 h 756777"/>
                <a:gd name="connsiteX32" fmla="*/ 274886 w 482511"/>
                <a:gd name="connsiteY32" fmla="*/ 287610 h 756777"/>
                <a:gd name="connsiteX33" fmla="*/ 363621 w 482511"/>
                <a:gd name="connsiteY33" fmla="*/ 329044 h 756777"/>
                <a:gd name="connsiteX34" fmla="*/ 371812 w 482511"/>
                <a:gd name="connsiteY34" fmla="*/ 331827 h 756777"/>
                <a:gd name="connsiteX35" fmla="*/ 384947 w 482511"/>
                <a:gd name="connsiteY35" fmla="*/ 401878 h 756777"/>
                <a:gd name="connsiteX36" fmla="*/ 398415 w 482511"/>
                <a:gd name="connsiteY36" fmla="*/ 401605 h 756777"/>
                <a:gd name="connsiteX37" fmla="*/ 398415 w 482511"/>
                <a:gd name="connsiteY37" fmla="*/ 386200 h 756777"/>
                <a:gd name="connsiteX38" fmla="*/ 393386 w 482511"/>
                <a:gd name="connsiteY38" fmla="*/ 330895 h 756777"/>
                <a:gd name="connsiteX39" fmla="*/ 418418 w 482511"/>
                <a:gd name="connsiteY39" fmla="*/ 311304 h 756777"/>
                <a:gd name="connsiteX40" fmla="*/ 462757 w 482511"/>
                <a:gd name="connsiteY40" fmla="*/ 345994 h 756777"/>
                <a:gd name="connsiteX41" fmla="*/ 463462 w 482511"/>
                <a:gd name="connsiteY41" fmla="*/ 354800 h 756777"/>
                <a:gd name="connsiteX42" fmla="*/ 463462 w 482511"/>
                <a:gd name="connsiteY42" fmla="*/ 745690 h 756777"/>
                <a:gd name="connsiteX43" fmla="*/ 472987 w 482511"/>
                <a:gd name="connsiteY43" fmla="*/ 756777 h 756777"/>
                <a:gd name="connsiteX44" fmla="*/ 482512 w 482511"/>
                <a:gd name="connsiteY44" fmla="*/ 745690 h 756777"/>
                <a:gd name="connsiteX45" fmla="*/ 482512 w 482511"/>
                <a:gd name="connsiteY45" fmla="*/ 354800 h 756777"/>
                <a:gd name="connsiteX46" fmla="*/ 427143 w 482511"/>
                <a:gd name="connsiteY46" fmla="*/ 288375 h 75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2511" h="756777">
                  <a:moveTo>
                    <a:pt x="427143" y="288375"/>
                  </a:moveTo>
                  <a:cubicBezTo>
                    <a:pt x="431419" y="262694"/>
                    <a:pt x="419366" y="237111"/>
                    <a:pt x="398463" y="227504"/>
                  </a:cubicBezTo>
                  <a:lnTo>
                    <a:pt x="329112" y="195351"/>
                  </a:lnTo>
                  <a:lnTo>
                    <a:pt x="279972" y="63310"/>
                  </a:lnTo>
                  <a:cubicBezTo>
                    <a:pt x="267771" y="25225"/>
                    <a:pt x="236519" y="-20"/>
                    <a:pt x="201600" y="0"/>
                  </a:cubicBezTo>
                  <a:cubicBezTo>
                    <a:pt x="184128" y="79"/>
                    <a:pt x="167093" y="6378"/>
                    <a:pt x="152785" y="18050"/>
                  </a:cubicBezTo>
                  <a:lnTo>
                    <a:pt x="46648" y="101063"/>
                  </a:lnTo>
                  <a:cubicBezTo>
                    <a:pt x="37281" y="109088"/>
                    <a:pt x="30475" y="120513"/>
                    <a:pt x="27302" y="133538"/>
                  </a:cubicBezTo>
                  <a:lnTo>
                    <a:pt x="1299" y="279571"/>
                  </a:lnTo>
                  <a:cubicBezTo>
                    <a:pt x="-4678" y="308374"/>
                    <a:pt x="10536" y="337364"/>
                    <a:pt x="35281" y="344321"/>
                  </a:cubicBezTo>
                  <a:cubicBezTo>
                    <a:pt x="35599" y="344410"/>
                    <a:pt x="35917" y="344495"/>
                    <a:pt x="36237" y="344577"/>
                  </a:cubicBezTo>
                  <a:cubicBezTo>
                    <a:pt x="41355" y="345993"/>
                    <a:pt x="46490" y="342312"/>
                    <a:pt x="47707" y="336355"/>
                  </a:cubicBezTo>
                  <a:cubicBezTo>
                    <a:pt x="48923" y="330398"/>
                    <a:pt x="45761" y="324420"/>
                    <a:pt x="40643" y="323003"/>
                  </a:cubicBezTo>
                  <a:cubicBezTo>
                    <a:pt x="40584" y="322988"/>
                    <a:pt x="40525" y="322972"/>
                    <a:pt x="40466" y="322957"/>
                  </a:cubicBezTo>
                  <a:cubicBezTo>
                    <a:pt x="25882" y="319387"/>
                    <a:pt x="16546" y="302730"/>
                    <a:pt x="19614" y="285753"/>
                  </a:cubicBezTo>
                  <a:cubicBezTo>
                    <a:pt x="19702" y="285260"/>
                    <a:pt x="19801" y="284770"/>
                    <a:pt x="19911" y="284284"/>
                  </a:cubicBezTo>
                  <a:lnTo>
                    <a:pt x="45752" y="138982"/>
                  </a:lnTo>
                  <a:cubicBezTo>
                    <a:pt x="47789" y="131044"/>
                    <a:pt x="51971" y="124085"/>
                    <a:pt x="57678" y="119135"/>
                  </a:cubicBezTo>
                  <a:lnTo>
                    <a:pt x="163519" y="36367"/>
                  </a:lnTo>
                  <a:cubicBezTo>
                    <a:pt x="174675" y="27217"/>
                    <a:pt x="187972" y="22264"/>
                    <a:pt x="201619" y="22175"/>
                  </a:cubicBezTo>
                  <a:cubicBezTo>
                    <a:pt x="228736" y="22196"/>
                    <a:pt x="252963" y="41903"/>
                    <a:pt x="262303" y="71537"/>
                  </a:cubicBezTo>
                  <a:lnTo>
                    <a:pt x="313195" y="208445"/>
                  </a:lnTo>
                  <a:cubicBezTo>
                    <a:pt x="314196" y="211138"/>
                    <a:pt x="316073" y="213259"/>
                    <a:pt x="318415" y="214344"/>
                  </a:cubicBezTo>
                  <a:lnTo>
                    <a:pt x="391424" y="248149"/>
                  </a:lnTo>
                  <a:cubicBezTo>
                    <a:pt x="405736" y="254776"/>
                    <a:pt x="412722" y="273655"/>
                    <a:pt x="407029" y="290314"/>
                  </a:cubicBezTo>
                  <a:cubicBezTo>
                    <a:pt x="406886" y="290732"/>
                    <a:pt x="406736" y="291147"/>
                    <a:pt x="406578" y="291557"/>
                  </a:cubicBezTo>
                  <a:cubicBezTo>
                    <a:pt x="406493" y="291801"/>
                    <a:pt x="406350" y="291989"/>
                    <a:pt x="406255" y="292222"/>
                  </a:cubicBezTo>
                  <a:cubicBezTo>
                    <a:pt x="397216" y="295986"/>
                    <a:pt x="389133" y="302330"/>
                    <a:pt x="382747" y="310672"/>
                  </a:cubicBezTo>
                  <a:cubicBezTo>
                    <a:pt x="378645" y="310978"/>
                    <a:pt x="374536" y="310221"/>
                    <a:pt x="370717" y="308454"/>
                  </a:cubicBezTo>
                  <a:lnTo>
                    <a:pt x="281972" y="267031"/>
                  </a:lnTo>
                  <a:cubicBezTo>
                    <a:pt x="277132" y="264635"/>
                    <a:pt x="271538" y="267261"/>
                    <a:pt x="269479" y="272897"/>
                  </a:cubicBezTo>
                  <a:cubicBezTo>
                    <a:pt x="267421" y="278531"/>
                    <a:pt x="269677" y="285042"/>
                    <a:pt x="274518" y="287438"/>
                  </a:cubicBezTo>
                  <a:cubicBezTo>
                    <a:pt x="274640" y="287499"/>
                    <a:pt x="274762" y="287555"/>
                    <a:pt x="274886" y="287610"/>
                  </a:cubicBezTo>
                  <a:lnTo>
                    <a:pt x="363621" y="329044"/>
                  </a:lnTo>
                  <a:cubicBezTo>
                    <a:pt x="366274" y="330255"/>
                    <a:pt x="369016" y="331186"/>
                    <a:pt x="371812" y="331827"/>
                  </a:cubicBezTo>
                  <a:cubicBezTo>
                    <a:pt x="363996" y="356154"/>
                    <a:pt x="369134" y="383554"/>
                    <a:pt x="384947" y="401878"/>
                  </a:cubicBezTo>
                  <a:cubicBezTo>
                    <a:pt x="388731" y="406132"/>
                    <a:pt x="394761" y="406010"/>
                    <a:pt x="398415" y="401605"/>
                  </a:cubicBezTo>
                  <a:cubicBezTo>
                    <a:pt x="401981" y="397308"/>
                    <a:pt x="401981" y="390496"/>
                    <a:pt x="398415" y="386200"/>
                  </a:cubicBezTo>
                  <a:cubicBezTo>
                    <a:pt x="385712" y="371471"/>
                    <a:pt x="383613" y="348394"/>
                    <a:pt x="393386" y="330895"/>
                  </a:cubicBezTo>
                  <a:cubicBezTo>
                    <a:pt x="403367" y="327782"/>
                    <a:pt x="412174" y="320889"/>
                    <a:pt x="418418" y="311304"/>
                  </a:cubicBezTo>
                  <a:cubicBezTo>
                    <a:pt x="438891" y="306630"/>
                    <a:pt x="458743" y="322162"/>
                    <a:pt x="462757" y="345994"/>
                  </a:cubicBezTo>
                  <a:cubicBezTo>
                    <a:pt x="463245" y="348895"/>
                    <a:pt x="463482" y="351844"/>
                    <a:pt x="463462" y="354800"/>
                  </a:cubicBezTo>
                  <a:lnTo>
                    <a:pt x="463462" y="745690"/>
                  </a:lnTo>
                  <a:cubicBezTo>
                    <a:pt x="463462" y="751813"/>
                    <a:pt x="467726" y="756777"/>
                    <a:pt x="472987" y="756777"/>
                  </a:cubicBezTo>
                  <a:cubicBezTo>
                    <a:pt x="478247" y="756777"/>
                    <a:pt x="482512" y="751813"/>
                    <a:pt x="482512" y="745690"/>
                  </a:cubicBezTo>
                  <a:lnTo>
                    <a:pt x="482512" y="354800"/>
                  </a:lnTo>
                  <a:cubicBezTo>
                    <a:pt x="482480" y="318893"/>
                    <a:pt x="457975" y="289494"/>
                    <a:pt x="427143" y="2883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Prostoručno: oblik 29">
              <a:extLst>
                <a:ext uri="{FF2B5EF4-FFF2-40B4-BE49-F238E27FC236}">
                  <a16:creationId xmlns:a16="http://schemas.microsoft.com/office/drawing/2014/main" id="{1C374A14-186B-27DA-E830-634052A90CDD}"/>
                </a:ext>
              </a:extLst>
            </p:cNvPr>
            <p:cNvSpPr/>
            <p:nvPr/>
          </p:nvSpPr>
          <p:spPr>
            <a:xfrm>
              <a:off x="2688892" y="3141718"/>
              <a:ext cx="277336" cy="621281"/>
            </a:xfrm>
            <a:custGeom>
              <a:avLst/>
              <a:gdLst>
                <a:gd name="connsiteX0" fmla="*/ 256326 w 277336"/>
                <a:gd name="connsiteY0" fmla="*/ 294473 h 621281"/>
                <a:gd name="connsiteX1" fmla="*/ 194004 w 277336"/>
                <a:gd name="connsiteY1" fmla="*/ 214643 h 621281"/>
                <a:gd name="connsiteX2" fmla="*/ 194004 w 277336"/>
                <a:gd name="connsiteY2" fmla="*/ 11088 h 621281"/>
                <a:gd name="connsiteX3" fmla="*/ 184479 w 277336"/>
                <a:gd name="connsiteY3" fmla="*/ 0 h 621281"/>
                <a:gd name="connsiteX4" fmla="*/ 174954 w 277336"/>
                <a:gd name="connsiteY4" fmla="*/ 11088 h 621281"/>
                <a:gd name="connsiteX5" fmla="*/ 174954 w 277336"/>
                <a:gd name="connsiteY5" fmla="*/ 218945 h 621281"/>
                <a:gd name="connsiteX6" fmla="*/ 177430 w 277336"/>
                <a:gd name="connsiteY6" fmla="*/ 226396 h 621281"/>
                <a:gd name="connsiteX7" fmla="*/ 242038 w 277336"/>
                <a:gd name="connsiteY7" fmla="*/ 309142 h 621281"/>
                <a:gd name="connsiteX8" fmla="*/ 249020 w 277336"/>
                <a:gd name="connsiteY8" fmla="*/ 329421 h 621281"/>
                <a:gd name="connsiteX9" fmla="*/ 258279 w 277336"/>
                <a:gd name="connsiteY9" fmla="*/ 544917 h 621281"/>
                <a:gd name="connsiteX10" fmla="*/ 232618 w 277336"/>
                <a:gd name="connsiteY10" fmla="*/ 578590 h 621281"/>
                <a:gd name="connsiteX11" fmla="*/ 230713 w 277336"/>
                <a:gd name="connsiteY11" fmla="*/ 578590 h 621281"/>
                <a:gd name="connsiteX12" fmla="*/ 203253 w 277336"/>
                <a:gd name="connsiteY12" fmla="*/ 548188 h 621281"/>
                <a:gd name="connsiteX13" fmla="*/ 194918 w 277336"/>
                <a:gd name="connsiteY13" fmla="*/ 347737 h 621281"/>
                <a:gd name="connsiteX14" fmla="*/ 192470 w 277336"/>
                <a:gd name="connsiteY14" fmla="*/ 340841 h 621281"/>
                <a:gd name="connsiteX15" fmla="*/ 148655 w 277336"/>
                <a:gd name="connsiteY15" fmla="*/ 284372 h 621281"/>
                <a:gd name="connsiteX16" fmla="*/ 107698 w 277336"/>
                <a:gd name="connsiteY16" fmla="*/ 247883 h 621281"/>
                <a:gd name="connsiteX17" fmla="*/ 104840 w 277336"/>
                <a:gd name="connsiteY17" fmla="*/ 246187 h 621281"/>
                <a:gd name="connsiteX18" fmla="*/ 64702 w 277336"/>
                <a:gd name="connsiteY18" fmla="*/ 167000 h 621281"/>
                <a:gd name="connsiteX19" fmla="*/ 65454 w 277336"/>
                <a:gd name="connsiteY19" fmla="*/ 149726 h 621281"/>
                <a:gd name="connsiteX20" fmla="*/ 75351 w 277336"/>
                <a:gd name="connsiteY20" fmla="*/ 27331 h 621281"/>
                <a:gd name="connsiteX21" fmla="*/ 67604 w 277336"/>
                <a:gd name="connsiteY21" fmla="*/ 14502 h 621281"/>
                <a:gd name="connsiteX22" fmla="*/ 56585 w 277336"/>
                <a:gd name="connsiteY22" fmla="*/ 23520 h 621281"/>
                <a:gd name="connsiteX23" fmla="*/ 56510 w 277336"/>
                <a:gd name="connsiteY23" fmla="*/ 24104 h 621281"/>
                <a:gd name="connsiteX24" fmla="*/ 45652 w 277336"/>
                <a:gd name="connsiteY24" fmla="*/ 163596 h 621281"/>
                <a:gd name="connsiteX25" fmla="*/ 45652 w 277336"/>
                <a:gd name="connsiteY25" fmla="*/ 165814 h 621281"/>
                <a:gd name="connsiteX26" fmla="*/ 37089 w 277336"/>
                <a:gd name="connsiteY26" fmla="*/ 365122 h 621281"/>
                <a:gd name="connsiteX27" fmla="*/ 1170 w 277336"/>
                <a:gd name="connsiteY27" fmla="*/ 554896 h 621281"/>
                <a:gd name="connsiteX28" fmla="*/ 35222 w 277336"/>
                <a:gd name="connsiteY28" fmla="*/ 619603 h 621281"/>
                <a:gd name="connsiteX29" fmla="*/ 46566 w 277336"/>
                <a:gd name="connsiteY29" fmla="*/ 621244 h 621281"/>
                <a:gd name="connsiteX30" fmla="*/ 91963 w 277336"/>
                <a:gd name="connsiteY30" fmla="*/ 579111 h 621281"/>
                <a:gd name="connsiteX31" fmla="*/ 128986 w 277336"/>
                <a:gd name="connsiteY31" fmla="*/ 385080 h 621281"/>
                <a:gd name="connsiteX32" fmla="*/ 129386 w 277336"/>
                <a:gd name="connsiteY32" fmla="*/ 382131 h 621281"/>
                <a:gd name="connsiteX33" fmla="*/ 130120 w 277336"/>
                <a:gd name="connsiteY33" fmla="*/ 376775 h 621281"/>
                <a:gd name="connsiteX34" fmla="*/ 132206 w 277336"/>
                <a:gd name="connsiteY34" fmla="*/ 329221 h 621281"/>
                <a:gd name="connsiteX35" fmla="*/ 120385 w 277336"/>
                <a:gd name="connsiteY35" fmla="*/ 314120 h 621281"/>
                <a:gd name="connsiteX36" fmla="*/ 114108 w 277336"/>
                <a:gd name="connsiteY36" fmla="*/ 306736 h 621281"/>
                <a:gd name="connsiteX37" fmla="*/ 111079 w 277336"/>
                <a:gd name="connsiteY37" fmla="*/ 375766 h 621281"/>
                <a:gd name="connsiteX38" fmla="*/ 110889 w 277336"/>
                <a:gd name="connsiteY38" fmla="*/ 376875 h 621281"/>
                <a:gd name="connsiteX39" fmla="*/ 110193 w 277336"/>
                <a:gd name="connsiteY39" fmla="*/ 381310 h 621281"/>
                <a:gd name="connsiteX40" fmla="*/ 73360 w 277336"/>
                <a:gd name="connsiteY40" fmla="*/ 574344 h 621281"/>
                <a:gd name="connsiteX41" fmla="*/ 46566 w 277336"/>
                <a:gd name="connsiteY41" fmla="*/ 599069 h 621281"/>
                <a:gd name="connsiteX42" fmla="*/ 40432 w 277336"/>
                <a:gd name="connsiteY42" fmla="*/ 598293 h 621281"/>
                <a:gd name="connsiteX43" fmla="*/ 19763 w 277336"/>
                <a:gd name="connsiteY43" fmla="*/ 559741 h 621281"/>
                <a:gd name="connsiteX44" fmla="*/ 55863 w 277336"/>
                <a:gd name="connsiteY44" fmla="*/ 369036 h 621281"/>
                <a:gd name="connsiteX45" fmla="*/ 56072 w 277336"/>
                <a:gd name="connsiteY45" fmla="*/ 367207 h 621281"/>
                <a:gd name="connsiteX46" fmla="*/ 62006 w 277336"/>
                <a:gd name="connsiteY46" fmla="*/ 230664 h 621281"/>
                <a:gd name="connsiteX47" fmla="*/ 96296 w 277336"/>
                <a:gd name="connsiteY47" fmla="*/ 266000 h 621281"/>
                <a:gd name="connsiteX48" fmla="*/ 99154 w 277336"/>
                <a:gd name="connsiteY48" fmla="*/ 267697 h 621281"/>
                <a:gd name="connsiteX49" fmla="*/ 134568 w 277336"/>
                <a:gd name="connsiteY49" fmla="*/ 299285 h 621281"/>
                <a:gd name="connsiteX50" fmla="*/ 176078 w 277336"/>
                <a:gd name="connsiteY50" fmla="*/ 352815 h 621281"/>
                <a:gd name="connsiteX51" fmla="*/ 184203 w 277336"/>
                <a:gd name="connsiteY51" fmla="*/ 549253 h 621281"/>
                <a:gd name="connsiteX52" fmla="*/ 230742 w 277336"/>
                <a:gd name="connsiteY52" fmla="*/ 600765 h 621281"/>
                <a:gd name="connsiteX53" fmla="*/ 233028 w 277336"/>
                <a:gd name="connsiteY53" fmla="*/ 600765 h 621281"/>
                <a:gd name="connsiteX54" fmla="*/ 277281 w 277336"/>
                <a:gd name="connsiteY54" fmla="*/ 543875 h 621281"/>
                <a:gd name="connsiteX55" fmla="*/ 268023 w 277336"/>
                <a:gd name="connsiteY55" fmla="*/ 328866 h 621281"/>
                <a:gd name="connsiteX56" fmla="*/ 256326 w 277336"/>
                <a:gd name="connsiteY56" fmla="*/ 294473 h 62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77336" h="621281">
                  <a:moveTo>
                    <a:pt x="256326" y="294473"/>
                  </a:moveTo>
                  <a:lnTo>
                    <a:pt x="194004" y="214643"/>
                  </a:lnTo>
                  <a:lnTo>
                    <a:pt x="194004" y="11088"/>
                  </a:lnTo>
                  <a:cubicBezTo>
                    <a:pt x="194004" y="4964"/>
                    <a:pt x="189740" y="0"/>
                    <a:pt x="184479" y="0"/>
                  </a:cubicBezTo>
                  <a:cubicBezTo>
                    <a:pt x="179218" y="0"/>
                    <a:pt x="174954" y="4964"/>
                    <a:pt x="174954" y="11088"/>
                  </a:cubicBezTo>
                  <a:lnTo>
                    <a:pt x="174954" y="218945"/>
                  </a:lnTo>
                  <a:cubicBezTo>
                    <a:pt x="174956" y="221700"/>
                    <a:pt x="175838" y="224357"/>
                    <a:pt x="177430" y="226396"/>
                  </a:cubicBezTo>
                  <a:lnTo>
                    <a:pt x="242038" y="309142"/>
                  </a:lnTo>
                  <a:cubicBezTo>
                    <a:pt x="246352" y="314728"/>
                    <a:pt x="248826" y="321912"/>
                    <a:pt x="249020" y="329421"/>
                  </a:cubicBezTo>
                  <a:lnTo>
                    <a:pt x="258279" y="544917"/>
                  </a:lnTo>
                  <a:cubicBezTo>
                    <a:pt x="259083" y="562425"/>
                    <a:pt x="247647" y="577431"/>
                    <a:pt x="232618" y="578590"/>
                  </a:cubicBezTo>
                  <a:lnTo>
                    <a:pt x="230713" y="578590"/>
                  </a:lnTo>
                  <a:cubicBezTo>
                    <a:pt x="216124" y="578417"/>
                    <a:pt x="204132" y="565141"/>
                    <a:pt x="203253" y="548188"/>
                  </a:cubicBezTo>
                  <a:lnTo>
                    <a:pt x="194918" y="347737"/>
                  </a:lnTo>
                  <a:cubicBezTo>
                    <a:pt x="194812" y="345178"/>
                    <a:pt x="193947" y="342741"/>
                    <a:pt x="192470" y="340841"/>
                  </a:cubicBezTo>
                  <a:lnTo>
                    <a:pt x="148655" y="284372"/>
                  </a:lnTo>
                  <a:cubicBezTo>
                    <a:pt x="137045" y="269382"/>
                    <a:pt x="123161" y="257013"/>
                    <a:pt x="107698" y="247883"/>
                  </a:cubicBezTo>
                  <a:lnTo>
                    <a:pt x="104840" y="246187"/>
                  </a:lnTo>
                  <a:cubicBezTo>
                    <a:pt x="79396" y="231091"/>
                    <a:pt x="63750" y="200225"/>
                    <a:pt x="64702" y="167000"/>
                  </a:cubicBezTo>
                  <a:lnTo>
                    <a:pt x="65454" y="149726"/>
                  </a:lnTo>
                  <a:cubicBezTo>
                    <a:pt x="67483" y="111851"/>
                    <a:pt x="70703" y="64186"/>
                    <a:pt x="75351" y="27331"/>
                  </a:cubicBezTo>
                  <a:cubicBezTo>
                    <a:pt x="76255" y="21298"/>
                    <a:pt x="72787" y="15555"/>
                    <a:pt x="67604" y="14502"/>
                  </a:cubicBezTo>
                  <a:cubicBezTo>
                    <a:pt x="62422" y="13450"/>
                    <a:pt x="57489" y="17488"/>
                    <a:pt x="56585" y="23520"/>
                  </a:cubicBezTo>
                  <a:cubicBezTo>
                    <a:pt x="56555" y="23714"/>
                    <a:pt x="56531" y="23909"/>
                    <a:pt x="56510" y="24104"/>
                  </a:cubicBezTo>
                  <a:cubicBezTo>
                    <a:pt x="51110" y="66869"/>
                    <a:pt x="47624" y="123570"/>
                    <a:pt x="45652" y="163596"/>
                  </a:cubicBezTo>
                  <a:cubicBezTo>
                    <a:pt x="45652" y="164350"/>
                    <a:pt x="45652" y="165093"/>
                    <a:pt x="45652" y="165814"/>
                  </a:cubicBezTo>
                  <a:lnTo>
                    <a:pt x="37089" y="365122"/>
                  </a:lnTo>
                  <a:lnTo>
                    <a:pt x="1170" y="554896"/>
                  </a:lnTo>
                  <a:cubicBezTo>
                    <a:pt x="-4444" y="583647"/>
                    <a:pt x="10668" y="612363"/>
                    <a:pt x="35222" y="619603"/>
                  </a:cubicBezTo>
                  <a:cubicBezTo>
                    <a:pt x="38899" y="620882"/>
                    <a:pt x="42733" y="621438"/>
                    <a:pt x="46566" y="621244"/>
                  </a:cubicBezTo>
                  <a:cubicBezTo>
                    <a:pt x="68197" y="620941"/>
                    <a:pt x="86891" y="603590"/>
                    <a:pt x="91963" y="579111"/>
                  </a:cubicBezTo>
                  <a:lnTo>
                    <a:pt x="128986" y="385080"/>
                  </a:lnTo>
                  <a:cubicBezTo>
                    <a:pt x="129195" y="384113"/>
                    <a:pt x="129329" y="383125"/>
                    <a:pt x="129386" y="382131"/>
                  </a:cubicBezTo>
                  <a:cubicBezTo>
                    <a:pt x="129824" y="380389"/>
                    <a:pt x="130071" y="378589"/>
                    <a:pt x="130120" y="376775"/>
                  </a:cubicBezTo>
                  <a:lnTo>
                    <a:pt x="132206" y="329221"/>
                  </a:lnTo>
                  <a:lnTo>
                    <a:pt x="120385" y="314120"/>
                  </a:lnTo>
                  <a:cubicBezTo>
                    <a:pt x="118385" y="311537"/>
                    <a:pt x="116280" y="309086"/>
                    <a:pt x="114108" y="306736"/>
                  </a:cubicBezTo>
                  <a:lnTo>
                    <a:pt x="111079" y="375766"/>
                  </a:lnTo>
                  <a:cubicBezTo>
                    <a:pt x="111079" y="375955"/>
                    <a:pt x="110889" y="376687"/>
                    <a:pt x="110889" y="376875"/>
                  </a:cubicBezTo>
                  <a:cubicBezTo>
                    <a:pt x="110550" y="378328"/>
                    <a:pt x="110317" y="379811"/>
                    <a:pt x="110193" y="381310"/>
                  </a:cubicBezTo>
                  <a:lnTo>
                    <a:pt x="73360" y="574344"/>
                  </a:lnTo>
                  <a:cubicBezTo>
                    <a:pt x="70341" y="588751"/>
                    <a:pt x="59305" y="598933"/>
                    <a:pt x="46566" y="599069"/>
                  </a:cubicBezTo>
                  <a:cubicBezTo>
                    <a:pt x="44499" y="599197"/>
                    <a:pt x="42428" y="598935"/>
                    <a:pt x="40432" y="598293"/>
                  </a:cubicBezTo>
                  <a:cubicBezTo>
                    <a:pt x="25654" y="594169"/>
                    <a:pt x="16452" y="577006"/>
                    <a:pt x="19763" y="559741"/>
                  </a:cubicBezTo>
                  <a:lnTo>
                    <a:pt x="55863" y="369036"/>
                  </a:lnTo>
                  <a:cubicBezTo>
                    <a:pt x="55979" y="368435"/>
                    <a:pt x="56049" y="367822"/>
                    <a:pt x="56072" y="367207"/>
                  </a:cubicBezTo>
                  <a:lnTo>
                    <a:pt x="62006" y="230664"/>
                  </a:lnTo>
                  <a:cubicBezTo>
                    <a:pt x="70710" y="245604"/>
                    <a:pt x="82501" y="257756"/>
                    <a:pt x="96296" y="266000"/>
                  </a:cubicBezTo>
                  <a:lnTo>
                    <a:pt x="99154" y="267697"/>
                  </a:lnTo>
                  <a:cubicBezTo>
                    <a:pt x="112522" y="275610"/>
                    <a:pt x="124527" y="286318"/>
                    <a:pt x="134568" y="299285"/>
                  </a:cubicBezTo>
                  <a:lnTo>
                    <a:pt x="176078" y="352815"/>
                  </a:lnTo>
                  <a:lnTo>
                    <a:pt x="184203" y="549253"/>
                  </a:lnTo>
                  <a:cubicBezTo>
                    <a:pt x="185670" y="577996"/>
                    <a:pt x="206007" y="600507"/>
                    <a:pt x="230742" y="600765"/>
                  </a:cubicBezTo>
                  <a:lnTo>
                    <a:pt x="233028" y="600765"/>
                  </a:lnTo>
                  <a:cubicBezTo>
                    <a:pt x="258730" y="599247"/>
                    <a:pt x="278527" y="573797"/>
                    <a:pt x="277281" y="543875"/>
                  </a:cubicBezTo>
                  <a:lnTo>
                    <a:pt x="268023" y="328866"/>
                  </a:lnTo>
                  <a:cubicBezTo>
                    <a:pt x="267777" y="316143"/>
                    <a:pt x="263628" y="303944"/>
                    <a:pt x="256326" y="294473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Prostoručno: oblik 30">
              <a:extLst>
                <a:ext uri="{FF2B5EF4-FFF2-40B4-BE49-F238E27FC236}">
                  <a16:creationId xmlns:a16="http://schemas.microsoft.com/office/drawing/2014/main" id="{D482C028-42FD-90D2-C3E6-55517633195F}"/>
                </a:ext>
              </a:extLst>
            </p:cNvPr>
            <p:cNvSpPr/>
            <p:nvPr/>
          </p:nvSpPr>
          <p:spPr>
            <a:xfrm>
              <a:off x="2828327" y="2820591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08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0" y="137688"/>
                    <a:pt x="34116" y="177400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66" y="51956"/>
                    <a:pt x="44634" y="22163"/>
                    <a:pt x="76200" y="2210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32" name="Grafika 15" descr="Pregnant lady outline">
            <a:extLst>
              <a:ext uri="{FF2B5EF4-FFF2-40B4-BE49-F238E27FC236}">
                <a16:creationId xmlns:a16="http://schemas.microsoft.com/office/drawing/2014/main" id="{7CEEC7C6-5246-68E0-2761-FA8492314495}"/>
              </a:ext>
            </a:extLst>
          </p:cNvPr>
          <p:cNvGrpSpPr/>
          <p:nvPr/>
        </p:nvGrpSpPr>
        <p:grpSpPr>
          <a:xfrm>
            <a:off x="2926209" y="2812002"/>
            <a:ext cx="377609" cy="997875"/>
            <a:chOff x="2832673" y="2937262"/>
            <a:chExt cx="377609" cy="997875"/>
          </a:xfrm>
          <a:solidFill>
            <a:srgbClr val="000000"/>
          </a:solidFill>
        </p:grpSpPr>
        <p:sp>
          <p:nvSpPr>
            <p:cNvPr id="33" name="Prostoručno: oblik 32">
              <a:extLst>
                <a:ext uri="{FF2B5EF4-FFF2-40B4-BE49-F238E27FC236}">
                  <a16:creationId xmlns:a16="http://schemas.microsoft.com/office/drawing/2014/main" id="{27D7E7E7-BA40-3777-6DFF-CB8E775EB03D}"/>
                </a:ext>
              </a:extLst>
            </p:cNvPr>
            <p:cNvSpPr/>
            <p:nvPr/>
          </p:nvSpPr>
          <p:spPr>
            <a:xfrm>
              <a:off x="2944990" y="2937262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75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48" y="137665"/>
                    <a:pt x="34136" y="177345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81" y="51974"/>
                    <a:pt x="44650" y="22212"/>
                    <a:pt x="76200" y="221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" name="Prostoručno: oblik 33">
              <a:extLst>
                <a:ext uri="{FF2B5EF4-FFF2-40B4-BE49-F238E27FC236}">
                  <a16:creationId xmlns:a16="http://schemas.microsoft.com/office/drawing/2014/main" id="{BC9D292E-0DBE-9BC6-9856-AA70BC2FD222}"/>
                </a:ext>
              </a:extLst>
            </p:cNvPr>
            <p:cNvSpPr/>
            <p:nvPr/>
          </p:nvSpPr>
          <p:spPr>
            <a:xfrm>
              <a:off x="2832673" y="3136837"/>
              <a:ext cx="377609" cy="798300"/>
            </a:xfrm>
            <a:custGeom>
              <a:avLst/>
              <a:gdLst>
                <a:gd name="connsiteX0" fmla="*/ 334916 w 377609"/>
                <a:gd name="connsiteY0" fmla="*/ 408452 h 798300"/>
                <a:gd name="connsiteX1" fmla="*/ 347146 w 377609"/>
                <a:gd name="connsiteY1" fmla="*/ 382031 h 798300"/>
                <a:gd name="connsiteX2" fmla="*/ 348508 w 377609"/>
                <a:gd name="connsiteY2" fmla="*/ 380811 h 798300"/>
                <a:gd name="connsiteX3" fmla="*/ 377597 w 377609"/>
                <a:gd name="connsiteY3" fmla="*/ 301214 h 798300"/>
                <a:gd name="connsiteX4" fmla="*/ 351327 w 377609"/>
                <a:gd name="connsiteY4" fmla="*/ 219289 h 798300"/>
                <a:gd name="connsiteX5" fmla="*/ 263326 w 377609"/>
                <a:gd name="connsiteY5" fmla="*/ 71736 h 798300"/>
                <a:gd name="connsiteX6" fmla="*/ 255858 w 377609"/>
                <a:gd name="connsiteY6" fmla="*/ 58908 h 798300"/>
                <a:gd name="connsiteX7" fmla="*/ 237913 w 377609"/>
                <a:gd name="connsiteY7" fmla="*/ 30080 h 798300"/>
                <a:gd name="connsiteX8" fmla="*/ 182802 w 377609"/>
                <a:gd name="connsiteY8" fmla="*/ 0 h 798300"/>
                <a:gd name="connsiteX9" fmla="*/ 131986 w 377609"/>
                <a:gd name="connsiteY9" fmla="*/ 22042 h 798300"/>
                <a:gd name="connsiteX10" fmla="*/ 102163 w 377609"/>
                <a:gd name="connsiteY10" fmla="*/ 46434 h 798300"/>
                <a:gd name="connsiteX11" fmla="*/ 23439 w 377609"/>
                <a:gd name="connsiteY11" fmla="*/ 111086 h 798300"/>
                <a:gd name="connsiteX12" fmla="*/ 7 w 377609"/>
                <a:gd name="connsiteY12" fmla="*/ 158219 h 798300"/>
                <a:gd name="connsiteX13" fmla="*/ 18762 w 377609"/>
                <a:gd name="connsiteY13" fmla="*/ 202779 h 798300"/>
                <a:gd name="connsiteX14" fmla="*/ 95867 w 377609"/>
                <a:gd name="connsiteY14" fmla="*/ 272908 h 798300"/>
                <a:gd name="connsiteX15" fmla="*/ 109231 w 377609"/>
                <a:gd name="connsiteY15" fmla="*/ 270923 h 798300"/>
                <a:gd name="connsiteX16" fmla="*/ 107526 w 377609"/>
                <a:gd name="connsiteY16" fmla="*/ 255367 h 798300"/>
                <a:gd name="connsiteX17" fmla="*/ 30621 w 377609"/>
                <a:gd name="connsiteY17" fmla="*/ 185427 h 798300"/>
                <a:gd name="connsiteX18" fmla="*/ 19048 w 377609"/>
                <a:gd name="connsiteY18" fmla="*/ 158928 h 798300"/>
                <a:gd name="connsiteX19" fmla="*/ 34488 w 377609"/>
                <a:gd name="connsiteY19" fmla="*/ 129147 h 798300"/>
                <a:gd name="connsiteX20" fmla="*/ 113107 w 377609"/>
                <a:gd name="connsiteY20" fmla="*/ 64585 h 798300"/>
                <a:gd name="connsiteX21" fmla="*/ 143682 w 377609"/>
                <a:gd name="connsiteY21" fmla="*/ 39494 h 798300"/>
                <a:gd name="connsiteX22" fmla="*/ 182716 w 377609"/>
                <a:gd name="connsiteY22" fmla="*/ 22175 h 798300"/>
                <a:gd name="connsiteX23" fmla="*/ 223445 w 377609"/>
                <a:gd name="connsiteY23" fmla="*/ 44550 h 798300"/>
                <a:gd name="connsiteX24" fmla="*/ 239999 w 377609"/>
                <a:gd name="connsiteY24" fmla="*/ 71160 h 798300"/>
                <a:gd name="connsiteX25" fmla="*/ 247705 w 377609"/>
                <a:gd name="connsiteY25" fmla="*/ 84387 h 798300"/>
                <a:gd name="connsiteX26" fmla="*/ 336087 w 377609"/>
                <a:gd name="connsiteY26" fmla="*/ 232516 h 798300"/>
                <a:gd name="connsiteX27" fmla="*/ 358557 w 377609"/>
                <a:gd name="connsiteY27" fmla="*/ 301802 h 798300"/>
                <a:gd name="connsiteX28" fmla="*/ 336126 w 377609"/>
                <a:gd name="connsiteY28" fmla="*/ 363892 h 798300"/>
                <a:gd name="connsiteX29" fmla="*/ 315885 w 377609"/>
                <a:gd name="connsiteY29" fmla="*/ 409229 h 798300"/>
                <a:gd name="connsiteX30" fmla="*/ 319962 w 377609"/>
                <a:gd name="connsiteY30" fmla="*/ 434630 h 798300"/>
                <a:gd name="connsiteX31" fmla="*/ 330534 w 377609"/>
                <a:gd name="connsiteY31" fmla="*/ 476763 h 798300"/>
                <a:gd name="connsiteX32" fmla="*/ 100772 w 377609"/>
                <a:gd name="connsiteY32" fmla="*/ 476763 h 798300"/>
                <a:gd name="connsiteX33" fmla="*/ 134681 w 377609"/>
                <a:gd name="connsiteY33" fmla="*/ 328500 h 798300"/>
                <a:gd name="connsiteX34" fmla="*/ 134681 w 377609"/>
                <a:gd name="connsiteY34" fmla="*/ 328500 h 798300"/>
                <a:gd name="connsiteX35" fmla="*/ 163085 w 377609"/>
                <a:gd name="connsiteY35" fmla="*/ 205596 h 798300"/>
                <a:gd name="connsiteX36" fmla="*/ 162494 w 377609"/>
                <a:gd name="connsiteY36" fmla="*/ 198378 h 798300"/>
                <a:gd name="connsiteX37" fmla="*/ 143178 w 377609"/>
                <a:gd name="connsiteY37" fmla="*/ 145867 h 798300"/>
                <a:gd name="connsiteX38" fmla="*/ 150798 w 377609"/>
                <a:gd name="connsiteY38" fmla="*/ 139880 h 798300"/>
                <a:gd name="connsiteX39" fmla="*/ 153149 w 377609"/>
                <a:gd name="connsiteY39" fmla="*/ 124441 h 798300"/>
                <a:gd name="connsiteX40" fmla="*/ 140149 w 377609"/>
                <a:gd name="connsiteY40" fmla="*/ 121497 h 798300"/>
                <a:gd name="connsiteX41" fmla="*/ 102515 w 377609"/>
                <a:gd name="connsiteY41" fmla="*/ 151034 h 798300"/>
                <a:gd name="connsiteX42" fmla="*/ 102515 w 377609"/>
                <a:gd name="connsiteY42" fmla="*/ 151034 h 798300"/>
                <a:gd name="connsiteX43" fmla="*/ 100179 w 377609"/>
                <a:gd name="connsiteY43" fmla="*/ 166477 h 798300"/>
                <a:gd name="connsiteX44" fmla="*/ 113193 w 377609"/>
                <a:gd name="connsiteY44" fmla="*/ 169395 h 798300"/>
                <a:gd name="connsiteX45" fmla="*/ 113193 w 377609"/>
                <a:gd name="connsiteY45" fmla="*/ 169395 h 798300"/>
                <a:gd name="connsiteX46" fmla="*/ 113193 w 377609"/>
                <a:gd name="connsiteY46" fmla="*/ 169395 h 798300"/>
                <a:gd name="connsiteX47" fmla="*/ 113784 w 377609"/>
                <a:gd name="connsiteY47" fmla="*/ 168929 h 798300"/>
                <a:gd name="connsiteX48" fmla="*/ 127071 w 377609"/>
                <a:gd name="connsiteY48" fmla="*/ 158496 h 798300"/>
                <a:gd name="connsiteX49" fmla="*/ 143797 w 377609"/>
                <a:gd name="connsiteY49" fmla="*/ 203567 h 798300"/>
                <a:gd name="connsiteX50" fmla="*/ 124071 w 377609"/>
                <a:gd name="connsiteY50" fmla="*/ 289051 h 798300"/>
                <a:gd name="connsiteX51" fmla="*/ 123899 w 377609"/>
                <a:gd name="connsiteY51" fmla="*/ 289461 h 798300"/>
                <a:gd name="connsiteX52" fmla="*/ 116346 w 377609"/>
                <a:gd name="connsiteY52" fmla="*/ 322491 h 798300"/>
                <a:gd name="connsiteX53" fmla="*/ 116289 w 377609"/>
                <a:gd name="connsiteY53" fmla="*/ 322724 h 798300"/>
                <a:gd name="connsiteX54" fmla="*/ 116289 w 377609"/>
                <a:gd name="connsiteY54" fmla="*/ 322724 h 798300"/>
                <a:gd name="connsiteX55" fmla="*/ 75988 w 377609"/>
                <a:gd name="connsiteY55" fmla="*/ 498938 h 798300"/>
                <a:gd name="connsiteX56" fmla="*/ 169781 w 377609"/>
                <a:gd name="connsiteY56" fmla="*/ 498938 h 798300"/>
                <a:gd name="connsiteX57" fmla="*/ 169781 w 377609"/>
                <a:gd name="connsiteY57" fmla="*/ 798300 h 798300"/>
                <a:gd name="connsiteX58" fmla="*/ 262755 w 377609"/>
                <a:gd name="connsiteY58" fmla="*/ 798300 h 798300"/>
                <a:gd name="connsiteX59" fmla="*/ 262755 w 377609"/>
                <a:gd name="connsiteY59" fmla="*/ 498938 h 798300"/>
                <a:gd name="connsiteX60" fmla="*/ 355957 w 377609"/>
                <a:gd name="connsiteY60" fmla="*/ 498938 h 798300"/>
                <a:gd name="connsiteX61" fmla="*/ 338145 w 377609"/>
                <a:gd name="connsiteY61" fmla="*/ 428111 h 798300"/>
                <a:gd name="connsiteX62" fmla="*/ 334916 w 377609"/>
                <a:gd name="connsiteY62" fmla="*/ 408452 h 798300"/>
                <a:gd name="connsiteX63" fmla="*/ 243705 w 377609"/>
                <a:gd name="connsiteY63" fmla="*/ 776125 h 798300"/>
                <a:gd name="connsiteX64" fmla="*/ 188831 w 377609"/>
                <a:gd name="connsiteY64" fmla="*/ 776125 h 798300"/>
                <a:gd name="connsiteX65" fmla="*/ 188831 w 377609"/>
                <a:gd name="connsiteY65" fmla="*/ 498938 h 798300"/>
                <a:gd name="connsiteX66" fmla="*/ 243705 w 377609"/>
                <a:gd name="connsiteY66" fmla="*/ 498938 h 79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77609" h="798300">
                  <a:moveTo>
                    <a:pt x="334916" y="408452"/>
                  </a:moveTo>
                  <a:cubicBezTo>
                    <a:pt x="334742" y="397762"/>
                    <a:pt x="339380" y="387742"/>
                    <a:pt x="347146" y="382031"/>
                  </a:cubicBezTo>
                  <a:lnTo>
                    <a:pt x="348508" y="380811"/>
                  </a:lnTo>
                  <a:cubicBezTo>
                    <a:pt x="367447" y="360268"/>
                    <a:pt x="378018" y="331343"/>
                    <a:pt x="377597" y="301214"/>
                  </a:cubicBezTo>
                  <a:cubicBezTo>
                    <a:pt x="376607" y="271334"/>
                    <a:pt x="367398" y="242616"/>
                    <a:pt x="351327" y="219289"/>
                  </a:cubicBezTo>
                  <a:lnTo>
                    <a:pt x="263326" y="71736"/>
                  </a:lnTo>
                  <a:cubicBezTo>
                    <a:pt x="260792" y="67556"/>
                    <a:pt x="258335" y="63243"/>
                    <a:pt x="255858" y="58908"/>
                  </a:cubicBezTo>
                  <a:cubicBezTo>
                    <a:pt x="250377" y="48890"/>
                    <a:pt x="244385" y="39263"/>
                    <a:pt x="237913" y="30080"/>
                  </a:cubicBezTo>
                  <a:cubicBezTo>
                    <a:pt x="224066" y="11368"/>
                    <a:pt x="204016" y="425"/>
                    <a:pt x="182802" y="0"/>
                  </a:cubicBezTo>
                  <a:cubicBezTo>
                    <a:pt x="164181" y="275"/>
                    <a:pt x="146220" y="8065"/>
                    <a:pt x="131986" y="22042"/>
                  </a:cubicBezTo>
                  <a:cubicBezTo>
                    <a:pt x="126604" y="26477"/>
                    <a:pt x="115450" y="35580"/>
                    <a:pt x="102163" y="46434"/>
                  </a:cubicBezTo>
                  <a:cubicBezTo>
                    <a:pt x="74445" y="69086"/>
                    <a:pt x="36441" y="100109"/>
                    <a:pt x="23439" y="111086"/>
                  </a:cubicBezTo>
                  <a:cubicBezTo>
                    <a:pt x="9662" y="121597"/>
                    <a:pt x="971" y="139077"/>
                    <a:pt x="7" y="158219"/>
                  </a:cubicBezTo>
                  <a:cubicBezTo>
                    <a:pt x="-259" y="175718"/>
                    <a:pt x="6720" y="192299"/>
                    <a:pt x="18762" y="202779"/>
                  </a:cubicBezTo>
                  <a:cubicBezTo>
                    <a:pt x="44280" y="226196"/>
                    <a:pt x="70064" y="249679"/>
                    <a:pt x="95867" y="272908"/>
                  </a:cubicBezTo>
                  <a:cubicBezTo>
                    <a:pt x="100028" y="276655"/>
                    <a:pt x="106011" y="275767"/>
                    <a:pt x="109231" y="270923"/>
                  </a:cubicBezTo>
                  <a:cubicBezTo>
                    <a:pt x="112450" y="266079"/>
                    <a:pt x="111687" y="259115"/>
                    <a:pt x="107526" y="255367"/>
                  </a:cubicBezTo>
                  <a:cubicBezTo>
                    <a:pt x="81808" y="232183"/>
                    <a:pt x="56024" y="208800"/>
                    <a:pt x="30621" y="185427"/>
                  </a:cubicBezTo>
                  <a:cubicBezTo>
                    <a:pt x="23298" y="179304"/>
                    <a:pt x="18983" y="169424"/>
                    <a:pt x="19048" y="158928"/>
                  </a:cubicBezTo>
                  <a:cubicBezTo>
                    <a:pt x="19870" y="146722"/>
                    <a:pt x="25593" y="135683"/>
                    <a:pt x="34488" y="129147"/>
                  </a:cubicBezTo>
                  <a:cubicBezTo>
                    <a:pt x="47537" y="118171"/>
                    <a:pt x="85428" y="87192"/>
                    <a:pt x="113107" y="64585"/>
                  </a:cubicBezTo>
                  <a:cubicBezTo>
                    <a:pt x="126442" y="53697"/>
                    <a:pt x="137596" y="44561"/>
                    <a:pt x="143682" y="39494"/>
                  </a:cubicBezTo>
                  <a:cubicBezTo>
                    <a:pt x="154577" y="28631"/>
                    <a:pt x="168374" y="22510"/>
                    <a:pt x="182716" y="22175"/>
                  </a:cubicBezTo>
                  <a:cubicBezTo>
                    <a:pt x="198408" y="22550"/>
                    <a:pt x="213221" y="30687"/>
                    <a:pt x="223445" y="44550"/>
                  </a:cubicBezTo>
                  <a:cubicBezTo>
                    <a:pt x="229405" y="53035"/>
                    <a:pt x="234933" y="61920"/>
                    <a:pt x="239999" y="71160"/>
                  </a:cubicBezTo>
                  <a:cubicBezTo>
                    <a:pt x="242571" y="75650"/>
                    <a:pt x="245124" y="80107"/>
                    <a:pt x="247705" y="84387"/>
                  </a:cubicBezTo>
                  <a:lnTo>
                    <a:pt x="336087" y="232516"/>
                  </a:lnTo>
                  <a:cubicBezTo>
                    <a:pt x="349763" y="252212"/>
                    <a:pt x="357639" y="276500"/>
                    <a:pt x="358557" y="301802"/>
                  </a:cubicBezTo>
                  <a:cubicBezTo>
                    <a:pt x="358848" y="325235"/>
                    <a:pt x="350716" y="347744"/>
                    <a:pt x="336126" y="363892"/>
                  </a:cubicBezTo>
                  <a:cubicBezTo>
                    <a:pt x="323130" y="373946"/>
                    <a:pt x="315485" y="391069"/>
                    <a:pt x="315885" y="409229"/>
                  </a:cubicBezTo>
                  <a:cubicBezTo>
                    <a:pt x="316307" y="417864"/>
                    <a:pt x="317677" y="426400"/>
                    <a:pt x="319962" y="434630"/>
                  </a:cubicBezTo>
                  <a:lnTo>
                    <a:pt x="330534" y="476763"/>
                  </a:lnTo>
                  <a:lnTo>
                    <a:pt x="100772" y="476763"/>
                  </a:lnTo>
                  <a:lnTo>
                    <a:pt x="134681" y="328500"/>
                  </a:lnTo>
                  <a:lnTo>
                    <a:pt x="134681" y="328500"/>
                  </a:lnTo>
                  <a:lnTo>
                    <a:pt x="163085" y="205596"/>
                  </a:lnTo>
                  <a:cubicBezTo>
                    <a:pt x="163605" y="203182"/>
                    <a:pt x="163396" y="200634"/>
                    <a:pt x="162494" y="198378"/>
                  </a:cubicBezTo>
                  <a:lnTo>
                    <a:pt x="143178" y="145867"/>
                  </a:lnTo>
                  <a:lnTo>
                    <a:pt x="150798" y="139880"/>
                  </a:lnTo>
                  <a:cubicBezTo>
                    <a:pt x="155110" y="136372"/>
                    <a:pt x="156162" y="129460"/>
                    <a:pt x="153149" y="124441"/>
                  </a:cubicBezTo>
                  <a:cubicBezTo>
                    <a:pt x="150206" y="119539"/>
                    <a:pt x="144455" y="118237"/>
                    <a:pt x="140149" y="121497"/>
                  </a:cubicBezTo>
                  <a:lnTo>
                    <a:pt x="102515" y="151034"/>
                  </a:lnTo>
                  <a:lnTo>
                    <a:pt x="102515" y="151034"/>
                  </a:lnTo>
                  <a:cubicBezTo>
                    <a:pt x="98207" y="154548"/>
                    <a:pt x="97160" y="161461"/>
                    <a:pt x="100179" y="166477"/>
                  </a:cubicBezTo>
                  <a:cubicBezTo>
                    <a:pt x="103129" y="171378"/>
                    <a:pt x="108890" y="172670"/>
                    <a:pt x="113193" y="169395"/>
                  </a:cubicBezTo>
                  <a:lnTo>
                    <a:pt x="113193" y="169395"/>
                  </a:lnTo>
                  <a:lnTo>
                    <a:pt x="113193" y="169395"/>
                  </a:lnTo>
                  <a:lnTo>
                    <a:pt x="113784" y="168929"/>
                  </a:lnTo>
                  <a:lnTo>
                    <a:pt x="127071" y="158496"/>
                  </a:lnTo>
                  <a:lnTo>
                    <a:pt x="143797" y="203567"/>
                  </a:lnTo>
                  <a:lnTo>
                    <a:pt x="124071" y="289051"/>
                  </a:lnTo>
                  <a:cubicBezTo>
                    <a:pt x="124071" y="289206"/>
                    <a:pt x="123928" y="289317"/>
                    <a:pt x="123899" y="289461"/>
                  </a:cubicBezTo>
                  <a:lnTo>
                    <a:pt x="116346" y="322491"/>
                  </a:lnTo>
                  <a:lnTo>
                    <a:pt x="116289" y="322724"/>
                  </a:lnTo>
                  <a:lnTo>
                    <a:pt x="116289" y="322724"/>
                  </a:lnTo>
                  <a:lnTo>
                    <a:pt x="75988" y="498938"/>
                  </a:lnTo>
                  <a:lnTo>
                    <a:pt x="169781" y="498938"/>
                  </a:lnTo>
                  <a:lnTo>
                    <a:pt x="169781" y="798300"/>
                  </a:lnTo>
                  <a:lnTo>
                    <a:pt x="262755" y="798300"/>
                  </a:lnTo>
                  <a:lnTo>
                    <a:pt x="262755" y="498938"/>
                  </a:lnTo>
                  <a:lnTo>
                    <a:pt x="355957" y="498938"/>
                  </a:lnTo>
                  <a:lnTo>
                    <a:pt x="338145" y="428111"/>
                  </a:lnTo>
                  <a:cubicBezTo>
                    <a:pt x="336367" y="421741"/>
                    <a:pt x="335282" y="415137"/>
                    <a:pt x="334916" y="408452"/>
                  </a:cubicBezTo>
                  <a:close/>
                  <a:moveTo>
                    <a:pt x="243705" y="776125"/>
                  </a:moveTo>
                  <a:lnTo>
                    <a:pt x="188831" y="776125"/>
                  </a:lnTo>
                  <a:lnTo>
                    <a:pt x="188831" y="498938"/>
                  </a:lnTo>
                  <a:lnTo>
                    <a:pt x="243705" y="49893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35" name="Grafika 17" descr="Run outline">
            <a:extLst>
              <a:ext uri="{FF2B5EF4-FFF2-40B4-BE49-F238E27FC236}">
                <a16:creationId xmlns:a16="http://schemas.microsoft.com/office/drawing/2014/main" id="{4B0FEE0C-EA06-4BB5-7F87-EA75C34C53C8}"/>
              </a:ext>
            </a:extLst>
          </p:cNvPr>
          <p:cNvGrpSpPr/>
          <p:nvPr/>
        </p:nvGrpSpPr>
        <p:grpSpPr>
          <a:xfrm>
            <a:off x="5403205" y="4079286"/>
            <a:ext cx="718288" cy="955099"/>
            <a:chOff x="2829833" y="3107863"/>
            <a:chExt cx="718288" cy="955099"/>
          </a:xfrm>
          <a:solidFill>
            <a:srgbClr val="000000"/>
          </a:solidFill>
        </p:grpSpPr>
        <p:sp>
          <p:nvSpPr>
            <p:cNvPr id="36" name="Prostoručno: oblik 35">
              <a:extLst>
                <a:ext uri="{FF2B5EF4-FFF2-40B4-BE49-F238E27FC236}">
                  <a16:creationId xmlns:a16="http://schemas.microsoft.com/office/drawing/2014/main" id="{42435182-93C7-3CAA-87BF-FD594AF31FB7}"/>
                </a:ext>
              </a:extLst>
            </p:cNvPr>
            <p:cNvSpPr/>
            <p:nvPr/>
          </p:nvSpPr>
          <p:spPr>
            <a:xfrm>
              <a:off x="3266440" y="3107863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31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0" y="137688"/>
                    <a:pt x="34116" y="177400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71" y="51962"/>
                    <a:pt x="44640" y="22180"/>
                    <a:pt x="76200" y="221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" name="Prostoručno: oblik 36">
              <a:extLst>
                <a:ext uri="{FF2B5EF4-FFF2-40B4-BE49-F238E27FC236}">
                  <a16:creationId xmlns:a16="http://schemas.microsoft.com/office/drawing/2014/main" id="{778CDA1D-75AF-17F5-67A7-B341A4EE16A4}"/>
                </a:ext>
              </a:extLst>
            </p:cNvPr>
            <p:cNvSpPr/>
            <p:nvPr/>
          </p:nvSpPr>
          <p:spPr>
            <a:xfrm>
              <a:off x="2829833" y="3629152"/>
              <a:ext cx="313448" cy="214876"/>
            </a:xfrm>
            <a:custGeom>
              <a:avLst/>
              <a:gdLst>
                <a:gd name="connsiteX0" fmla="*/ 250308 w 313448"/>
                <a:gd name="connsiteY0" fmla="*/ 175537 h 214876"/>
                <a:gd name="connsiteX1" fmla="*/ 225790 w 313448"/>
                <a:gd name="connsiteY1" fmla="*/ 192690 h 214876"/>
                <a:gd name="connsiteX2" fmla="*/ 47149 w 313448"/>
                <a:gd name="connsiteY2" fmla="*/ 192690 h 214876"/>
                <a:gd name="connsiteX3" fmla="*/ 19050 w 313448"/>
                <a:gd name="connsiteY3" fmla="*/ 159982 h 214876"/>
                <a:gd name="connsiteX4" fmla="*/ 47149 w 313448"/>
                <a:gd name="connsiteY4" fmla="*/ 127273 h 214876"/>
                <a:gd name="connsiteX5" fmla="*/ 203244 w 313448"/>
                <a:gd name="connsiteY5" fmla="*/ 127273 h 214876"/>
                <a:gd name="connsiteX6" fmla="*/ 211636 w 313448"/>
                <a:gd name="connsiteY6" fmla="*/ 121430 h 214876"/>
                <a:gd name="connsiteX7" fmla="*/ 256403 w 313448"/>
                <a:gd name="connsiteY7" fmla="*/ 24315 h 214876"/>
                <a:gd name="connsiteX8" fmla="*/ 245983 w 313448"/>
                <a:gd name="connsiteY8" fmla="*/ 0 h 214876"/>
                <a:gd name="connsiteX9" fmla="*/ 197529 w 313448"/>
                <a:gd name="connsiteY9" fmla="*/ 105109 h 214876"/>
                <a:gd name="connsiteX10" fmla="*/ 47149 w 313448"/>
                <a:gd name="connsiteY10" fmla="*/ 105109 h 214876"/>
                <a:gd name="connsiteX11" fmla="*/ 0 w 313448"/>
                <a:gd name="connsiteY11" fmla="*/ 159993 h 214876"/>
                <a:gd name="connsiteX12" fmla="*/ 47149 w 313448"/>
                <a:gd name="connsiteY12" fmla="*/ 214876 h 214876"/>
                <a:gd name="connsiteX13" fmla="*/ 225790 w 313448"/>
                <a:gd name="connsiteY13" fmla="*/ 214876 h 214876"/>
                <a:gd name="connsiteX14" fmla="*/ 267071 w 313448"/>
                <a:gd name="connsiteY14" fmla="*/ 186048 h 214876"/>
                <a:gd name="connsiteX15" fmla="*/ 313449 w 313448"/>
                <a:gd name="connsiteY15" fmla="*/ 86538 h 214876"/>
                <a:gd name="connsiteX16" fmla="*/ 298923 w 313448"/>
                <a:gd name="connsiteY16" fmla="*/ 71248 h 21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3448" h="214876">
                  <a:moveTo>
                    <a:pt x="250308" y="175537"/>
                  </a:moveTo>
                  <a:cubicBezTo>
                    <a:pt x="245538" y="186147"/>
                    <a:pt x="236077" y="192767"/>
                    <a:pt x="225790" y="192690"/>
                  </a:cubicBezTo>
                  <a:lnTo>
                    <a:pt x="47149" y="192690"/>
                  </a:lnTo>
                  <a:cubicBezTo>
                    <a:pt x="31631" y="192690"/>
                    <a:pt x="19050" y="178045"/>
                    <a:pt x="19050" y="159982"/>
                  </a:cubicBezTo>
                  <a:cubicBezTo>
                    <a:pt x="19050" y="141918"/>
                    <a:pt x="31631" y="127273"/>
                    <a:pt x="47149" y="127273"/>
                  </a:cubicBezTo>
                  <a:lnTo>
                    <a:pt x="203244" y="127273"/>
                  </a:lnTo>
                  <a:cubicBezTo>
                    <a:pt x="206753" y="127273"/>
                    <a:pt x="209977" y="125028"/>
                    <a:pt x="211636" y="121430"/>
                  </a:cubicBezTo>
                  <a:lnTo>
                    <a:pt x="256403" y="24315"/>
                  </a:lnTo>
                  <a:cubicBezTo>
                    <a:pt x="251706" y="17003"/>
                    <a:pt x="248176" y="8767"/>
                    <a:pt x="245983" y="0"/>
                  </a:cubicBezTo>
                  <a:lnTo>
                    <a:pt x="197529" y="105109"/>
                  </a:lnTo>
                  <a:lnTo>
                    <a:pt x="47149" y="105109"/>
                  </a:lnTo>
                  <a:cubicBezTo>
                    <a:pt x="21109" y="105109"/>
                    <a:pt x="0" y="129682"/>
                    <a:pt x="0" y="159993"/>
                  </a:cubicBezTo>
                  <a:cubicBezTo>
                    <a:pt x="0" y="190304"/>
                    <a:pt x="21109" y="214876"/>
                    <a:pt x="47149" y="214876"/>
                  </a:cubicBezTo>
                  <a:lnTo>
                    <a:pt x="225790" y="214876"/>
                  </a:lnTo>
                  <a:cubicBezTo>
                    <a:pt x="243100" y="215013"/>
                    <a:pt x="259028" y="203890"/>
                    <a:pt x="267071" y="186048"/>
                  </a:cubicBezTo>
                  <a:lnTo>
                    <a:pt x="313449" y="86538"/>
                  </a:lnTo>
                  <a:lnTo>
                    <a:pt x="298923" y="7124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" name="Prostoručno: oblik 37">
              <a:extLst>
                <a:ext uri="{FF2B5EF4-FFF2-40B4-BE49-F238E27FC236}">
                  <a16:creationId xmlns:a16="http://schemas.microsoft.com/office/drawing/2014/main" id="{24A01730-0D21-F73B-A2DC-D45619B7925D}"/>
                </a:ext>
              </a:extLst>
            </p:cNvPr>
            <p:cNvSpPr/>
            <p:nvPr/>
          </p:nvSpPr>
          <p:spPr>
            <a:xfrm>
              <a:off x="3011054" y="3297916"/>
              <a:ext cx="537066" cy="765045"/>
            </a:xfrm>
            <a:custGeom>
              <a:avLst/>
              <a:gdLst>
                <a:gd name="connsiteX0" fmla="*/ 535420 w 537066"/>
                <a:gd name="connsiteY0" fmla="*/ 56089 h 765045"/>
                <a:gd name="connsiteX1" fmla="*/ 512208 w 537066"/>
                <a:gd name="connsiteY1" fmla="*/ 22704 h 765045"/>
                <a:gd name="connsiteX2" fmla="*/ 476708 w 537066"/>
                <a:gd name="connsiteY2" fmla="*/ 19067 h 765045"/>
                <a:gd name="connsiteX3" fmla="*/ 449600 w 537066"/>
                <a:gd name="connsiteY3" fmla="*/ 45744 h 765045"/>
                <a:gd name="connsiteX4" fmla="*/ 422073 w 537066"/>
                <a:gd name="connsiteY4" fmla="*/ 106237 h 765045"/>
                <a:gd name="connsiteX5" fmla="*/ 393650 w 537066"/>
                <a:gd name="connsiteY5" fmla="*/ 85382 h 765045"/>
                <a:gd name="connsiteX6" fmla="*/ 393650 w 537066"/>
                <a:gd name="connsiteY6" fmla="*/ 85382 h 765045"/>
                <a:gd name="connsiteX7" fmla="*/ 352578 w 537066"/>
                <a:gd name="connsiteY7" fmla="*/ 55268 h 765045"/>
                <a:gd name="connsiteX8" fmla="*/ 352483 w 537066"/>
                <a:gd name="connsiteY8" fmla="*/ 55202 h 765045"/>
                <a:gd name="connsiteX9" fmla="*/ 352483 w 537066"/>
                <a:gd name="connsiteY9" fmla="*/ 55202 h 765045"/>
                <a:gd name="connsiteX10" fmla="*/ 307144 w 537066"/>
                <a:gd name="connsiteY10" fmla="*/ 21939 h 765045"/>
                <a:gd name="connsiteX11" fmla="*/ 307144 w 537066"/>
                <a:gd name="connsiteY11" fmla="*/ 21939 h 765045"/>
                <a:gd name="connsiteX12" fmla="*/ 288532 w 537066"/>
                <a:gd name="connsiteY12" fmla="*/ 8302 h 765045"/>
                <a:gd name="connsiteX13" fmla="*/ 263844 w 537066"/>
                <a:gd name="connsiteY13" fmla="*/ 8 h 765045"/>
                <a:gd name="connsiteX14" fmla="*/ 106681 w 537066"/>
                <a:gd name="connsiteY14" fmla="*/ 8 h 765045"/>
                <a:gd name="connsiteX15" fmla="*/ 65943 w 537066"/>
                <a:gd name="connsiteY15" fmla="*/ 28425 h 765045"/>
                <a:gd name="connsiteX16" fmla="*/ 5935 w 537066"/>
                <a:gd name="connsiteY16" fmla="*/ 157340 h 765045"/>
                <a:gd name="connsiteX17" fmla="*/ 1868 w 537066"/>
                <a:gd name="connsiteY17" fmla="*/ 198086 h 765045"/>
                <a:gd name="connsiteX18" fmla="*/ 24728 w 537066"/>
                <a:gd name="connsiteY18" fmla="*/ 230950 h 765045"/>
                <a:gd name="connsiteX19" fmla="*/ 46559 w 537066"/>
                <a:gd name="connsiteY19" fmla="*/ 237502 h 765045"/>
                <a:gd name="connsiteX20" fmla="*/ 87298 w 537066"/>
                <a:gd name="connsiteY20" fmla="*/ 209118 h 765045"/>
                <a:gd name="connsiteX21" fmla="*/ 134523 w 537066"/>
                <a:gd name="connsiteY21" fmla="*/ 108311 h 765045"/>
                <a:gd name="connsiteX22" fmla="*/ 167498 w 537066"/>
                <a:gd name="connsiteY22" fmla="*/ 108311 h 765045"/>
                <a:gd name="connsiteX23" fmla="*/ 86536 w 537066"/>
                <a:gd name="connsiteY23" fmla="*/ 284147 h 765045"/>
                <a:gd name="connsiteX24" fmla="*/ 96261 w 537066"/>
                <a:gd name="connsiteY24" fmla="*/ 349841 h 765045"/>
                <a:gd name="connsiteX25" fmla="*/ 235640 w 537066"/>
                <a:gd name="connsiteY25" fmla="*/ 497050 h 765045"/>
                <a:gd name="connsiteX26" fmla="*/ 227544 w 537066"/>
                <a:gd name="connsiteY26" fmla="*/ 707712 h 765045"/>
                <a:gd name="connsiteX27" fmla="*/ 238469 w 537066"/>
                <a:gd name="connsiteY27" fmla="*/ 746862 h 765045"/>
                <a:gd name="connsiteX28" fmla="*/ 271244 w 537066"/>
                <a:gd name="connsiteY28" fmla="*/ 765046 h 765045"/>
                <a:gd name="connsiteX29" fmla="*/ 273092 w 537066"/>
                <a:gd name="connsiteY29" fmla="*/ 765046 h 765045"/>
                <a:gd name="connsiteX30" fmla="*/ 319593 w 537066"/>
                <a:gd name="connsiteY30" fmla="*/ 713544 h 765045"/>
                <a:gd name="connsiteX31" fmla="*/ 328814 w 537066"/>
                <a:gd name="connsiteY31" fmla="*/ 477103 h 765045"/>
                <a:gd name="connsiteX32" fmla="*/ 313793 w 537066"/>
                <a:gd name="connsiteY32" fmla="*/ 434694 h 765045"/>
                <a:gd name="connsiteX33" fmla="*/ 229477 w 537066"/>
                <a:gd name="connsiteY33" fmla="*/ 343621 h 765045"/>
                <a:gd name="connsiteX34" fmla="*/ 331804 w 537066"/>
                <a:gd name="connsiteY34" fmla="*/ 121693 h 765045"/>
                <a:gd name="connsiteX35" fmla="*/ 328329 w 537066"/>
                <a:gd name="connsiteY35" fmla="*/ 106545 h 765045"/>
                <a:gd name="connsiteX36" fmla="*/ 315315 w 537066"/>
                <a:gd name="connsiteY36" fmla="*/ 110589 h 765045"/>
                <a:gd name="connsiteX37" fmla="*/ 315031 w 537066"/>
                <a:gd name="connsiteY37" fmla="*/ 111205 h 765045"/>
                <a:gd name="connsiteX38" fmla="*/ 209218 w 537066"/>
                <a:gd name="connsiteY38" fmla="*/ 340716 h 765045"/>
                <a:gd name="connsiteX39" fmla="*/ 211123 w 537066"/>
                <a:gd name="connsiteY39" fmla="*/ 354087 h 765045"/>
                <a:gd name="connsiteX40" fmla="*/ 300962 w 537066"/>
                <a:gd name="connsiteY40" fmla="*/ 451136 h 765045"/>
                <a:gd name="connsiteX41" fmla="*/ 309802 w 537066"/>
                <a:gd name="connsiteY41" fmla="*/ 475717 h 765045"/>
                <a:gd name="connsiteX42" fmla="*/ 300553 w 537066"/>
                <a:gd name="connsiteY42" fmla="*/ 712546 h 765045"/>
                <a:gd name="connsiteX43" fmla="*/ 273092 w 537066"/>
                <a:gd name="connsiteY43" fmla="*/ 742871 h 765045"/>
                <a:gd name="connsiteX44" fmla="*/ 271683 w 537066"/>
                <a:gd name="connsiteY44" fmla="*/ 742871 h 765045"/>
                <a:gd name="connsiteX45" fmla="*/ 252814 w 537066"/>
                <a:gd name="connsiteY45" fmla="*/ 732304 h 765045"/>
                <a:gd name="connsiteX46" fmla="*/ 246546 w 537066"/>
                <a:gd name="connsiteY46" fmla="*/ 709231 h 765045"/>
                <a:gd name="connsiteX47" fmla="*/ 254861 w 537066"/>
                <a:gd name="connsiteY47" fmla="*/ 492825 h 765045"/>
                <a:gd name="connsiteX48" fmla="*/ 251747 w 537066"/>
                <a:gd name="connsiteY48" fmla="*/ 484122 h 765045"/>
                <a:gd name="connsiteX49" fmla="*/ 109015 w 537066"/>
                <a:gd name="connsiteY49" fmla="*/ 333420 h 765045"/>
                <a:gd name="connsiteX50" fmla="*/ 103300 w 537066"/>
                <a:gd name="connsiteY50" fmla="*/ 294614 h 765045"/>
                <a:gd name="connsiteX51" fmla="*/ 191825 w 537066"/>
                <a:gd name="connsiteY51" fmla="*/ 102446 h 765045"/>
                <a:gd name="connsiteX52" fmla="*/ 187938 w 537066"/>
                <a:gd name="connsiteY52" fmla="*/ 87432 h 765045"/>
                <a:gd name="connsiteX53" fmla="*/ 183433 w 537066"/>
                <a:gd name="connsiteY53" fmla="*/ 86114 h 765045"/>
                <a:gd name="connsiteX54" fmla="*/ 128846 w 537066"/>
                <a:gd name="connsiteY54" fmla="*/ 86114 h 765045"/>
                <a:gd name="connsiteX55" fmla="*/ 120483 w 537066"/>
                <a:gd name="connsiteY55" fmla="*/ 91901 h 765045"/>
                <a:gd name="connsiteX56" fmla="*/ 70524 w 537066"/>
                <a:gd name="connsiteY56" fmla="*/ 198530 h 765045"/>
                <a:gd name="connsiteX57" fmla="*/ 46540 w 537066"/>
                <a:gd name="connsiteY57" fmla="*/ 215305 h 765045"/>
                <a:gd name="connsiteX58" fmla="*/ 33415 w 537066"/>
                <a:gd name="connsiteY58" fmla="*/ 211203 h 765045"/>
                <a:gd name="connsiteX59" fmla="*/ 20184 w 537066"/>
                <a:gd name="connsiteY59" fmla="*/ 191922 h 765045"/>
                <a:gd name="connsiteX60" fmla="*/ 22556 w 537066"/>
                <a:gd name="connsiteY60" fmla="*/ 168150 h 765045"/>
                <a:gd name="connsiteX61" fmla="*/ 82678 w 537066"/>
                <a:gd name="connsiteY61" fmla="*/ 38936 h 765045"/>
                <a:gd name="connsiteX62" fmla="*/ 106652 w 537066"/>
                <a:gd name="connsiteY62" fmla="*/ 22183 h 765045"/>
                <a:gd name="connsiteX63" fmla="*/ 263815 w 537066"/>
                <a:gd name="connsiteY63" fmla="*/ 22183 h 765045"/>
                <a:gd name="connsiteX64" fmla="*/ 278160 w 537066"/>
                <a:gd name="connsiteY64" fmla="*/ 26940 h 765045"/>
                <a:gd name="connsiteX65" fmla="*/ 292514 w 537066"/>
                <a:gd name="connsiteY65" fmla="*/ 37473 h 765045"/>
                <a:gd name="connsiteX66" fmla="*/ 292514 w 537066"/>
                <a:gd name="connsiteY66" fmla="*/ 37473 h 765045"/>
                <a:gd name="connsiteX67" fmla="*/ 357093 w 537066"/>
                <a:gd name="connsiteY67" fmla="*/ 84827 h 765045"/>
                <a:gd name="connsiteX68" fmla="*/ 357093 w 537066"/>
                <a:gd name="connsiteY68" fmla="*/ 84827 h 765045"/>
                <a:gd name="connsiteX69" fmla="*/ 420558 w 537066"/>
                <a:gd name="connsiteY69" fmla="*/ 131395 h 765045"/>
                <a:gd name="connsiteX70" fmla="*/ 433695 w 537066"/>
                <a:gd name="connsiteY70" fmla="*/ 127928 h 765045"/>
                <a:gd name="connsiteX71" fmla="*/ 434055 w 537066"/>
                <a:gd name="connsiteY71" fmla="*/ 127204 h 765045"/>
                <a:gd name="connsiteX72" fmla="*/ 466516 w 537066"/>
                <a:gd name="connsiteY72" fmla="*/ 55911 h 765045"/>
                <a:gd name="connsiteX73" fmla="*/ 482290 w 537066"/>
                <a:gd name="connsiteY73" fmla="*/ 40289 h 765045"/>
                <a:gd name="connsiteX74" fmla="*/ 503331 w 537066"/>
                <a:gd name="connsiteY74" fmla="*/ 42362 h 765045"/>
                <a:gd name="connsiteX75" fmla="*/ 517085 w 537066"/>
                <a:gd name="connsiteY75" fmla="*/ 62098 h 765045"/>
                <a:gd name="connsiteX76" fmla="*/ 514322 w 537066"/>
                <a:gd name="connsiteY76" fmla="*/ 85681 h 765045"/>
                <a:gd name="connsiteX77" fmla="*/ 463373 w 537066"/>
                <a:gd name="connsiteY77" fmla="*/ 198851 h 765045"/>
                <a:gd name="connsiteX78" fmla="*/ 446228 w 537066"/>
                <a:gd name="connsiteY78" fmla="*/ 214640 h 765045"/>
                <a:gd name="connsiteX79" fmla="*/ 424206 w 537066"/>
                <a:gd name="connsiteY79" fmla="*/ 210582 h 765045"/>
                <a:gd name="connsiteX80" fmla="*/ 340577 w 537066"/>
                <a:gd name="connsiteY80" fmla="*/ 149301 h 765045"/>
                <a:gd name="connsiteX81" fmla="*/ 337196 w 537066"/>
                <a:gd name="connsiteY81" fmla="*/ 156819 h 765045"/>
                <a:gd name="connsiteX82" fmla="*/ 331614 w 537066"/>
                <a:gd name="connsiteY82" fmla="*/ 168926 h 765045"/>
                <a:gd name="connsiteX83" fmla="*/ 413862 w 537066"/>
                <a:gd name="connsiteY83" fmla="*/ 229187 h 765045"/>
                <a:gd name="connsiteX84" fmla="*/ 451238 w 537066"/>
                <a:gd name="connsiteY84" fmla="*/ 236039 h 765045"/>
                <a:gd name="connsiteX85" fmla="*/ 480280 w 537066"/>
                <a:gd name="connsiteY85" fmla="*/ 208952 h 765045"/>
                <a:gd name="connsiteX86" fmla="*/ 530953 w 537066"/>
                <a:gd name="connsiteY86" fmla="*/ 96325 h 765045"/>
                <a:gd name="connsiteX87" fmla="*/ 535420 w 537066"/>
                <a:gd name="connsiteY87" fmla="*/ 56089 h 76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537066" h="765045">
                  <a:moveTo>
                    <a:pt x="535420" y="56089"/>
                  </a:moveTo>
                  <a:cubicBezTo>
                    <a:pt x="531910" y="41746"/>
                    <a:pt x="523527" y="29689"/>
                    <a:pt x="512208" y="22704"/>
                  </a:cubicBezTo>
                  <a:cubicBezTo>
                    <a:pt x="501220" y="16211"/>
                    <a:pt x="488502" y="14909"/>
                    <a:pt x="476708" y="19067"/>
                  </a:cubicBezTo>
                  <a:cubicBezTo>
                    <a:pt x="464904" y="23240"/>
                    <a:pt x="455099" y="32889"/>
                    <a:pt x="449600" y="45744"/>
                  </a:cubicBezTo>
                  <a:lnTo>
                    <a:pt x="422073" y="106237"/>
                  </a:lnTo>
                  <a:lnTo>
                    <a:pt x="393650" y="85382"/>
                  </a:lnTo>
                  <a:lnTo>
                    <a:pt x="393650" y="85382"/>
                  </a:lnTo>
                  <a:lnTo>
                    <a:pt x="352578" y="55268"/>
                  </a:lnTo>
                  <a:lnTo>
                    <a:pt x="352483" y="55202"/>
                  </a:lnTo>
                  <a:lnTo>
                    <a:pt x="352483" y="55202"/>
                  </a:lnTo>
                  <a:lnTo>
                    <a:pt x="307144" y="21939"/>
                  </a:lnTo>
                  <a:lnTo>
                    <a:pt x="307144" y="21939"/>
                  </a:lnTo>
                  <a:lnTo>
                    <a:pt x="288532" y="8302"/>
                  </a:lnTo>
                  <a:cubicBezTo>
                    <a:pt x="281204" y="2717"/>
                    <a:pt x="272602" y="-174"/>
                    <a:pt x="263844" y="8"/>
                  </a:cubicBezTo>
                  <a:lnTo>
                    <a:pt x="106681" y="8"/>
                  </a:lnTo>
                  <a:cubicBezTo>
                    <a:pt x="89604" y="-137"/>
                    <a:pt x="73885" y="10827"/>
                    <a:pt x="65943" y="28425"/>
                  </a:cubicBezTo>
                  <a:lnTo>
                    <a:pt x="5935" y="157340"/>
                  </a:lnTo>
                  <a:cubicBezTo>
                    <a:pt x="-168" y="169697"/>
                    <a:pt x="-1638" y="184430"/>
                    <a:pt x="1868" y="198086"/>
                  </a:cubicBezTo>
                  <a:cubicBezTo>
                    <a:pt x="5337" y="212201"/>
                    <a:pt x="13589" y="224064"/>
                    <a:pt x="24728" y="230950"/>
                  </a:cubicBezTo>
                  <a:cubicBezTo>
                    <a:pt x="31494" y="235003"/>
                    <a:pt x="38954" y="237242"/>
                    <a:pt x="46559" y="237502"/>
                  </a:cubicBezTo>
                  <a:cubicBezTo>
                    <a:pt x="63556" y="237340"/>
                    <a:pt x="79145" y="226479"/>
                    <a:pt x="87298" y="209118"/>
                  </a:cubicBezTo>
                  <a:lnTo>
                    <a:pt x="134523" y="108311"/>
                  </a:lnTo>
                  <a:lnTo>
                    <a:pt x="167498" y="108311"/>
                  </a:lnTo>
                  <a:lnTo>
                    <a:pt x="86536" y="284147"/>
                  </a:lnTo>
                  <a:cubicBezTo>
                    <a:pt x="76413" y="306043"/>
                    <a:pt x="80426" y="333152"/>
                    <a:pt x="96261" y="349841"/>
                  </a:cubicBezTo>
                  <a:lnTo>
                    <a:pt x="235640" y="497050"/>
                  </a:lnTo>
                  <a:lnTo>
                    <a:pt x="227544" y="707712"/>
                  </a:lnTo>
                  <a:cubicBezTo>
                    <a:pt x="226396" y="721957"/>
                    <a:pt x="230349" y="736122"/>
                    <a:pt x="238469" y="746862"/>
                  </a:cubicBezTo>
                  <a:cubicBezTo>
                    <a:pt x="246794" y="757892"/>
                    <a:pt x="258641" y="764465"/>
                    <a:pt x="271244" y="765046"/>
                  </a:cubicBezTo>
                  <a:lnTo>
                    <a:pt x="273092" y="765046"/>
                  </a:lnTo>
                  <a:cubicBezTo>
                    <a:pt x="297813" y="764775"/>
                    <a:pt x="318132" y="742271"/>
                    <a:pt x="319593" y="713544"/>
                  </a:cubicBezTo>
                  <a:lnTo>
                    <a:pt x="328814" y="477103"/>
                  </a:lnTo>
                  <a:cubicBezTo>
                    <a:pt x="329858" y="460995"/>
                    <a:pt x="324286" y="445263"/>
                    <a:pt x="313793" y="434694"/>
                  </a:cubicBezTo>
                  <a:lnTo>
                    <a:pt x="229477" y="343621"/>
                  </a:lnTo>
                  <a:lnTo>
                    <a:pt x="331804" y="121693"/>
                  </a:lnTo>
                  <a:cubicBezTo>
                    <a:pt x="334438" y="116392"/>
                    <a:pt x="332883" y="109610"/>
                    <a:pt x="328329" y="106545"/>
                  </a:cubicBezTo>
                  <a:cubicBezTo>
                    <a:pt x="323776" y="103478"/>
                    <a:pt x="317948" y="105289"/>
                    <a:pt x="315315" y="110589"/>
                  </a:cubicBezTo>
                  <a:cubicBezTo>
                    <a:pt x="315215" y="110791"/>
                    <a:pt x="315119" y="110996"/>
                    <a:pt x="315031" y="111205"/>
                  </a:cubicBezTo>
                  <a:lnTo>
                    <a:pt x="209218" y="340716"/>
                  </a:lnTo>
                  <a:cubicBezTo>
                    <a:pt x="207166" y="345159"/>
                    <a:pt x="207949" y="350654"/>
                    <a:pt x="211123" y="354087"/>
                  </a:cubicBezTo>
                  <a:lnTo>
                    <a:pt x="300962" y="451136"/>
                  </a:lnTo>
                  <a:cubicBezTo>
                    <a:pt x="307157" y="457179"/>
                    <a:pt x="310451" y="466341"/>
                    <a:pt x="309802" y="475717"/>
                  </a:cubicBezTo>
                  <a:lnTo>
                    <a:pt x="300553" y="712546"/>
                  </a:lnTo>
                  <a:cubicBezTo>
                    <a:pt x="299662" y="729481"/>
                    <a:pt x="287667" y="742728"/>
                    <a:pt x="273092" y="742871"/>
                  </a:cubicBezTo>
                  <a:lnTo>
                    <a:pt x="271683" y="742871"/>
                  </a:lnTo>
                  <a:cubicBezTo>
                    <a:pt x="264411" y="742524"/>
                    <a:pt x="257585" y="738701"/>
                    <a:pt x="252814" y="732304"/>
                  </a:cubicBezTo>
                  <a:cubicBezTo>
                    <a:pt x="248062" y="725961"/>
                    <a:pt x="245791" y="717602"/>
                    <a:pt x="246546" y="709231"/>
                  </a:cubicBezTo>
                  <a:lnTo>
                    <a:pt x="254861" y="492825"/>
                  </a:lnTo>
                  <a:cubicBezTo>
                    <a:pt x="254996" y="489528"/>
                    <a:pt x="253853" y="486334"/>
                    <a:pt x="251747" y="484122"/>
                  </a:cubicBezTo>
                  <a:lnTo>
                    <a:pt x="109015" y="333420"/>
                  </a:lnTo>
                  <a:cubicBezTo>
                    <a:pt x="99671" y="323554"/>
                    <a:pt x="97312" y="307540"/>
                    <a:pt x="103300" y="294614"/>
                  </a:cubicBezTo>
                  <a:lnTo>
                    <a:pt x="191825" y="102446"/>
                  </a:lnTo>
                  <a:cubicBezTo>
                    <a:pt x="194313" y="97050"/>
                    <a:pt x="192573" y="90329"/>
                    <a:pt x="187938" y="87432"/>
                  </a:cubicBezTo>
                  <a:cubicBezTo>
                    <a:pt x="186553" y="86567"/>
                    <a:pt x="185005" y="86114"/>
                    <a:pt x="183433" y="86114"/>
                  </a:cubicBezTo>
                  <a:lnTo>
                    <a:pt x="128846" y="86114"/>
                  </a:lnTo>
                  <a:cubicBezTo>
                    <a:pt x="125358" y="86115"/>
                    <a:pt x="122150" y="88336"/>
                    <a:pt x="120483" y="91901"/>
                  </a:cubicBezTo>
                  <a:lnTo>
                    <a:pt x="70524" y="198530"/>
                  </a:lnTo>
                  <a:cubicBezTo>
                    <a:pt x="65680" y="208710"/>
                    <a:pt x="56536" y="215106"/>
                    <a:pt x="46540" y="215305"/>
                  </a:cubicBezTo>
                  <a:cubicBezTo>
                    <a:pt x="41961" y="215056"/>
                    <a:pt x="37484" y="213656"/>
                    <a:pt x="33415" y="211203"/>
                  </a:cubicBezTo>
                  <a:cubicBezTo>
                    <a:pt x="26943" y="207127"/>
                    <a:pt x="22169" y="200170"/>
                    <a:pt x="20184" y="191922"/>
                  </a:cubicBezTo>
                  <a:cubicBezTo>
                    <a:pt x="18119" y="183956"/>
                    <a:pt x="18978" y="175352"/>
                    <a:pt x="22556" y="168150"/>
                  </a:cubicBezTo>
                  <a:lnTo>
                    <a:pt x="82678" y="38936"/>
                  </a:lnTo>
                  <a:cubicBezTo>
                    <a:pt x="87345" y="28568"/>
                    <a:pt x="96597" y="22103"/>
                    <a:pt x="106652" y="22183"/>
                  </a:cubicBezTo>
                  <a:lnTo>
                    <a:pt x="263815" y="22183"/>
                  </a:lnTo>
                  <a:cubicBezTo>
                    <a:pt x="268902" y="22023"/>
                    <a:pt x="273909" y="23683"/>
                    <a:pt x="278160" y="26940"/>
                  </a:cubicBezTo>
                  <a:lnTo>
                    <a:pt x="292514" y="37473"/>
                  </a:lnTo>
                  <a:lnTo>
                    <a:pt x="292514" y="37473"/>
                  </a:lnTo>
                  <a:lnTo>
                    <a:pt x="357093" y="84827"/>
                  </a:lnTo>
                  <a:lnTo>
                    <a:pt x="357093" y="84827"/>
                  </a:lnTo>
                  <a:lnTo>
                    <a:pt x="420558" y="131395"/>
                  </a:lnTo>
                  <a:cubicBezTo>
                    <a:pt x="425008" y="134660"/>
                    <a:pt x="430890" y="133108"/>
                    <a:pt x="433695" y="127928"/>
                  </a:cubicBezTo>
                  <a:cubicBezTo>
                    <a:pt x="433823" y="127692"/>
                    <a:pt x="433943" y="127450"/>
                    <a:pt x="434055" y="127204"/>
                  </a:cubicBezTo>
                  <a:lnTo>
                    <a:pt x="466516" y="55911"/>
                  </a:lnTo>
                  <a:cubicBezTo>
                    <a:pt x="469697" y="48393"/>
                    <a:pt x="475405" y="42739"/>
                    <a:pt x="482290" y="40289"/>
                  </a:cubicBezTo>
                  <a:cubicBezTo>
                    <a:pt x="489273" y="37821"/>
                    <a:pt x="496803" y="38563"/>
                    <a:pt x="503331" y="42362"/>
                  </a:cubicBezTo>
                  <a:cubicBezTo>
                    <a:pt x="510028" y="46494"/>
                    <a:pt x="514992" y="53618"/>
                    <a:pt x="517085" y="62098"/>
                  </a:cubicBezTo>
                  <a:cubicBezTo>
                    <a:pt x="518961" y="70069"/>
                    <a:pt x="517964" y="78586"/>
                    <a:pt x="514322" y="85681"/>
                  </a:cubicBezTo>
                  <a:lnTo>
                    <a:pt x="463373" y="198851"/>
                  </a:lnTo>
                  <a:cubicBezTo>
                    <a:pt x="459885" y="206749"/>
                    <a:pt x="453634" y="212507"/>
                    <a:pt x="446228" y="214640"/>
                  </a:cubicBezTo>
                  <a:cubicBezTo>
                    <a:pt x="438724" y="216961"/>
                    <a:pt x="430727" y="215487"/>
                    <a:pt x="424206" y="210582"/>
                  </a:cubicBezTo>
                  <a:lnTo>
                    <a:pt x="340577" y="149301"/>
                  </a:lnTo>
                  <a:lnTo>
                    <a:pt x="337196" y="156819"/>
                  </a:lnTo>
                  <a:lnTo>
                    <a:pt x="331614" y="168926"/>
                  </a:lnTo>
                  <a:lnTo>
                    <a:pt x="413862" y="229187"/>
                  </a:lnTo>
                  <a:cubicBezTo>
                    <a:pt x="424916" y="237557"/>
                    <a:pt x="438509" y="240049"/>
                    <a:pt x="451238" y="236039"/>
                  </a:cubicBezTo>
                  <a:cubicBezTo>
                    <a:pt x="463818" y="232298"/>
                    <a:pt x="474401" y="222427"/>
                    <a:pt x="480280" y="208952"/>
                  </a:cubicBezTo>
                  <a:lnTo>
                    <a:pt x="530953" y="96325"/>
                  </a:lnTo>
                  <a:cubicBezTo>
                    <a:pt x="537063" y="84171"/>
                    <a:pt x="538675" y="69652"/>
                    <a:pt x="535420" y="5608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39" name="Grafika 19" descr="School girl outline">
            <a:extLst>
              <a:ext uri="{FF2B5EF4-FFF2-40B4-BE49-F238E27FC236}">
                <a16:creationId xmlns:a16="http://schemas.microsoft.com/office/drawing/2014/main" id="{158476DD-DDA4-18B5-2CD0-DAAF8F83497F}"/>
              </a:ext>
            </a:extLst>
          </p:cNvPr>
          <p:cNvGrpSpPr/>
          <p:nvPr/>
        </p:nvGrpSpPr>
        <p:grpSpPr>
          <a:xfrm>
            <a:off x="4240037" y="842860"/>
            <a:ext cx="552456" cy="731775"/>
            <a:chOff x="3064011" y="3381400"/>
            <a:chExt cx="552456" cy="731775"/>
          </a:xfrm>
          <a:solidFill>
            <a:srgbClr val="000000"/>
          </a:solidFill>
        </p:grpSpPr>
        <p:sp>
          <p:nvSpPr>
            <p:cNvPr id="40" name="Prostoručno: oblik 39">
              <a:extLst>
                <a:ext uri="{FF2B5EF4-FFF2-40B4-BE49-F238E27FC236}">
                  <a16:creationId xmlns:a16="http://schemas.microsoft.com/office/drawing/2014/main" id="{D4AC32EC-0885-1475-1D45-C4BAEE970A60}"/>
                </a:ext>
              </a:extLst>
            </p:cNvPr>
            <p:cNvSpPr/>
            <p:nvPr/>
          </p:nvSpPr>
          <p:spPr>
            <a:xfrm>
              <a:off x="3064011" y="3381400"/>
              <a:ext cx="552456" cy="388099"/>
            </a:xfrm>
            <a:custGeom>
              <a:avLst/>
              <a:gdLst>
                <a:gd name="connsiteX0" fmla="*/ 550996 w 552456"/>
                <a:gd name="connsiteY0" fmla="*/ 337814 h 388099"/>
                <a:gd name="connsiteX1" fmla="*/ 532527 w 552456"/>
                <a:gd name="connsiteY1" fmla="*/ 303576 h 388099"/>
                <a:gd name="connsiteX2" fmla="*/ 525707 w 552456"/>
                <a:gd name="connsiteY2" fmla="*/ 266410 h 388099"/>
                <a:gd name="connsiteX3" fmla="*/ 489855 w 552456"/>
                <a:gd name="connsiteY3" fmla="*/ 184474 h 388099"/>
                <a:gd name="connsiteX4" fmla="*/ 440583 w 552456"/>
                <a:gd name="connsiteY4" fmla="*/ 184629 h 388099"/>
                <a:gd name="connsiteX5" fmla="*/ 276229 w 552456"/>
                <a:gd name="connsiteY5" fmla="*/ 0 h 388099"/>
                <a:gd name="connsiteX6" fmla="*/ 111770 w 552456"/>
                <a:gd name="connsiteY6" fmla="*/ 184585 h 388099"/>
                <a:gd name="connsiteX7" fmla="*/ 62602 w 552456"/>
                <a:gd name="connsiteY7" fmla="*/ 184474 h 388099"/>
                <a:gd name="connsiteX8" fmla="*/ 26750 w 552456"/>
                <a:gd name="connsiteY8" fmla="*/ 266399 h 388099"/>
                <a:gd name="connsiteX9" fmla="*/ 19930 w 552456"/>
                <a:gd name="connsiteY9" fmla="*/ 303576 h 388099"/>
                <a:gd name="connsiteX10" fmla="*/ 1461 w 552456"/>
                <a:gd name="connsiteY10" fmla="*/ 337814 h 388099"/>
                <a:gd name="connsiteX11" fmla="*/ 4458 w 552456"/>
                <a:gd name="connsiteY11" fmla="*/ 353100 h 388099"/>
                <a:gd name="connsiteX12" fmla="*/ 9529 w 552456"/>
                <a:gd name="connsiteY12" fmla="*/ 354800 h 388099"/>
                <a:gd name="connsiteX13" fmla="*/ 10843 w 552456"/>
                <a:gd name="connsiteY13" fmla="*/ 354700 h 388099"/>
                <a:gd name="connsiteX14" fmla="*/ 121333 w 552456"/>
                <a:gd name="connsiteY14" fmla="*/ 316049 h 388099"/>
                <a:gd name="connsiteX15" fmla="*/ 140974 w 552456"/>
                <a:gd name="connsiteY15" fmla="*/ 291779 h 388099"/>
                <a:gd name="connsiteX16" fmla="*/ 345381 w 552456"/>
                <a:gd name="connsiteY16" fmla="*/ 368658 h 388099"/>
                <a:gd name="connsiteX17" fmla="*/ 411427 w 552456"/>
                <a:gd name="connsiteY17" fmla="*/ 291779 h 388099"/>
                <a:gd name="connsiteX18" fmla="*/ 431096 w 552456"/>
                <a:gd name="connsiteY18" fmla="*/ 316038 h 388099"/>
                <a:gd name="connsiteX19" fmla="*/ 541586 w 552456"/>
                <a:gd name="connsiteY19" fmla="*/ 354689 h 388099"/>
                <a:gd name="connsiteX20" fmla="*/ 542929 w 552456"/>
                <a:gd name="connsiteY20" fmla="*/ 354800 h 388099"/>
                <a:gd name="connsiteX21" fmla="*/ 552457 w 552456"/>
                <a:gd name="connsiteY21" fmla="*/ 343716 h 388099"/>
                <a:gd name="connsiteX22" fmla="*/ 550996 w 552456"/>
                <a:gd name="connsiteY22" fmla="*/ 337814 h 388099"/>
                <a:gd name="connsiteX23" fmla="*/ 276229 w 552456"/>
                <a:gd name="connsiteY23" fmla="*/ 22175 h 388099"/>
                <a:gd name="connsiteX24" fmla="*/ 422314 w 552456"/>
                <a:gd name="connsiteY24" fmla="*/ 195883 h 388099"/>
                <a:gd name="connsiteX25" fmla="*/ 422314 w 552456"/>
                <a:gd name="connsiteY25" fmla="*/ 202990 h 388099"/>
                <a:gd name="connsiteX26" fmla="*/ 421513 w 552456"/>
                <a:gd name="connsiteY26" fmla="*/ 221983 h 388099"/>
                <a:gd name="connsiteX27" fmla="*/ 313519 w 552456"/>
                <a:gd name="connsiteY27" fmla="*/ 194131 h 388099"/>
                <a:gd name="connsiteX28" fmla="*/ 270771 w 552456"/>
                <a:gd name="connsiteY28" fmla="*/ 152908 h 388099"/>
                <a:gd name="connsiteX29" fmla="*/ 258531 w 552456"/>
                <a:gd name="connsiteY29" fmla="*/ 119645 h 388099"/>
                <a:gd name="connsiteX30" fmla="*/ 249778 w 552456"/>
                <a:gd name="connsiteY30" fmla="*/ 112926 h 388099"/>
                <a:gd name="connsiteX31" fmla="*/ 249378 w 552456"/>
                <a:gd name="connsiteY31" fmla="*/ 112926 h 388099"/>
                <a:gd name="connsiteX32" fmla="*/ 240738 w 552456"/>
                <a:gd name="connsiteY32" fmla="*/ 120499 h 388099"/>
                <a:gd name="connsiteX33" fmla="*/ 229556 w 552456"/>
                <a:gd name="connsiteY33" fmla="*/ 159516 h 388099"/>
                <a:gd name="connsiteX34" fmla="*/ 209668 w 552456"/>
                <a:gd name="connsiteY34" fmla="*/ 184119 h 388099"/>
                <a:gd name="connsiteX35" fmla="*/ 130677 w 552456"/>
                <a:gd name="connsiteY35" fmla="*/ 219932 h 388099"/>
                <a:gd name="connsiteX36" fmla="*/ 130039 w 552456"/>
                <a:gd name="connsiteY36" fmla="*/ 202990 h 388099"/>
                <a:gd name="connsiteX37" fmla="*/ 276229 w 552456"/>
                <a:gd name="connsiteY37" fmla="*/ 22175 h 388099"/>
                <a:gd name="connsiteX38" fmla="*/ 110056 w 552456"/>
                <a:gd name="connsiteY38" fmla="*/ 298187 h 388099"/>
                <a:gd name="connsiteX39" fmla="*/ 29093 w 552456"/>
                <a:gd name="connsiteY39" fmla="*/ 328678 h 388099"/>
                <a:gd name="connsiteX40" fmla="*/ 28998 w 552456"/>
                <a:gd name="connsiteY40" fmla="*/ 328523 h 388099"/>
                <a:gd name="connsiteX41" fmla="*/ 36084 w 552456"/>
                <a:gd name="connsiteY41" fmla="*/ 315362 h 388099"/>
                <a:gd name="connsiteX42" fmla="*/ 45609 w 552456"/>
                <a:gd name="connsiteY42" fmla="*/ 262918 h 388099"/>
                <a:gd name="connsiteX43" fmla="*/ 69727 w 552456"/>
                <a:gd name="connsiteY43" fmla="*/ 205063 h 388099"/>
                <a:gd name="connsiteX44" fmla="*/ 87034 w 552456"/>
                <a:gd name="connsiteY44" fmla="*/ 201216 h 388099"/>
                <a:gd name="connsiteX45" fmla="*/ 111284 w 552456"/>
                <a:gd name="connsiteY45" fmla="*/ 209288 h 388099"/>
                <a:gd name="connsiteX46" fmla="*/ 113399 w 552456"/>
                <a:gd name="connsiteY46" fmla="*/ 237195 h 388099"/>
                <a:gd name="connsiteX47" fmla="*/ 124313 w 552456"/>
                <a:gd name="connsiteY47" fmla="*/ 246384 h 388099"/>
                <a:gd name="connsiteX48" fmla="*/ 126267 w 552456"/>
                <a:gd name="connsiteY48" fmla="*/ 245766 h 388099"/>
                <a:gd name="connsiteX49" fmla="*/ 127124 w 552456"/>
                <a:gd name="connsiteY49" fmla="*/ 245377 h 388099"/>
                <a:gd name="connsiteX50" fmla="*/ 131087 w 552456"/>
                <a:gd name="connsiteY50" fmla="*/ 263694 h 388099"/>
                <a:gd name="connsiteX51" fmla="*/ 110056 w 552456"/>
                <a:gd name="connsiteY51" fmla="*/ 298187 h 388099"/>
                <a:gd name="connsiteX52" fmla="*/ 276229 w 552456"/>
                <a:gd name="connsiteY52" fmla="*/ 365888 h 388099"/>
                <a:gd name="connsiteX53" fmla="*/ 150784 w 552456"/>
                <a:gd name="connsiteY53" fmla="*/ 262774 h 388099"/>
                <a:gd name="connsiteX54" fmla="*/ 149680 w 552456"/>
                <a:gd name="connsiteY54" fmla="*/ 235055 h 388099"/>
                <a:gd name="connsiteX55" fmla="*/ 216678 w 552456"/>
                <a:gd name="connsiteY55" fmla="*/ 204686 h 388099"/>
                <a:gd name="connsiteX56" fmla="*/ 247654 w 552456"/>
                <a:gd name="connsiteY56" fmla="*/ 166534 h 388099"/>
                <a:gd name="connsiteX57" fmla="*/ 250835 w 552456"/>
                <a:gd name="connsiteY57" fmla="*/ 155447 h 388099"/>
                <a:gd name="connsiteX58" fmla="*/ 251006 w 552456"/>
                <a:gd name="connsiteY58" fmla="*/ 155447 h 388099"/>
                <a:gd name="connsiteX59" fmla="*/ 253283 w 552456"/>
                <a:gd name="connsiteY59" fmla="*/ 161634 h 388099"/>
                <a:gd name="connsiteX60" fmla="*/ 309423 w 552456"/>
                <a:gd name="connsiteY60" fmla="*/ 215785 h 388099"/>
                <a:gd name="connsiteX61" fmla="*/ 401873 w 552456"/>
                <a:gd name="connsiteY61" fmla="*/ 239623 h 388099"/>
                <a:gd name="connsiteX62" fmla="*/ 401654 w 552456"/>
                <a:gd name="connsiteY62" fmla="*/ 262652 h 388099"/>
                <a:gd name="connsiteX63" fmla="*/ 276229 w 552456"/>
                <a:gd name="connsiteY63" fmla="*/ 365888 h 388099"/>
                <a:gd name="connsiteX64" fmla="*/ 442402 w 552456"/>
                <a:gd name="connsiteY64" fmla="*/ 298187 h 388099"/>
                <a:gd name="connsiteX65" fmla="*/ 421447 w 552456"/>
                <a:gd name="connsiteY65" fmla="*/ 263694 h 388099"/>
                <a:gd name="connsiteX66" fmla="*/ 425362 w 552456"/>
                <a:gd name="connsiteY66" fmla="*/ 245677 h 388099"/>
                <a:gd name="connsiteX67" fmla="*/ 427610 w 552456"/>
                <a:gd name="connsiteY67" fmla="*/ 246253 h 388099"/>
                <a:gd name="connsiteX68" fmla="*/ 429657 w 552456"/>
                <a:gd name="connsiteY68" fmla="*/ 246519 h 388099"/>
                <a:gd name="connsiteX69" fmla="*/ 439068 w 552456"/>
                <a:gd name="connsiteY69" fmla="*/ 237184 h 388099"/>
                <a:gd name="connsiteX70" fmla="*/ 441192 w 552456"/>
                <a:gd name="connsiteY70" fmla="*/ 209166 h 388099"/>
                <a:gd name="connsiteX71" fmla="*/ 482826 w 552456"/>
                <a:gd name="connsiteY71" fmla="*/ 205063 h 388099"/>
                <a:gd name="connsiteX72" fmla="*/ 506943 w 552456"/>
                <a:gd name="connsiteY72" fmla="*/ 262929 h 388099"/>
                <a:gd name="connsiteX73" fmla="*/ 516468 w 552456"/>
                <a:gd name="connsiteY73" fmla="*/ 315362 h 388099"/>
                <a:gd name="connsiteX74" fmla="*/ 523564 w 552456"/>
                <a:gd name="connsiteY74" fmla="*/ 328523 h 388099"/>
                <a:gd name="connsiteX75" fmla="*/ 523469 w 552456"/>
                <a:gd name="connsiteY75" fmla="*/ 328689 h 388099"/>
                <a:gd name="connsiteX76" fmla="*/ 442402 w 552456"/>
                <a:gd name="connsiteY76" fmla="*/ 298187 h 388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552456" h="388099">
                  <a:moveTo>
                    <a:pt x="550996" y="337814"/>
                  </a:moveTo>
                  <a:lnTo>
                    <a:pt x="532527" y="303576"/>
                  </a:lnTo>
                  <a:cubicBezTo>
                    <a:pt x="526476" y="292550"/>
                    <a:pt x="524054" y="279351"/>
                    <a:pt x="525707" y="266410"/>
                  </a:cubicBezTo>
                  <a:cubicBezTo>
                    <a:pt x="531137" y="226850"/>
                    <a:pt x="518402" y="197757"/>
                    <a:pt x="489855" y="184474"/>
                  </a:cubicBezTo>
                  <a:cubicBezTo>
                    <a:pt x="474030" y="177120"/>
                    <a:pt x="456374" y="177175"/>
                    <a:pt x="440583" y="184629"/>
                  </a:cubicBezTo>
                  <a:cubicBezTo>
                    <a:pt x="433020" y="80285"/>
                    <a:pt x="362573" y="0"/>
                    <a:pt x="276229" y="0"/>
                  </a:cubicBezTo>
                  <a:cubicBezTo>
                    <a:pt x="190180" y="0"/>
                    <a:pt x="119371" y="81260"/>
                    <a:pt x="111770" y="184585"/>
                  </a:cubicBezTo>
                  <a:cubicBezTo>
                    <a:pt x="96003" y="177183"/>
                    <a:pt x="78392" y="177144"/>
                    <a:pt x="62602" y="184474"/>
                  </a:cubicBezTo>
                  <a:cubicBezTo>
                    <a:pt x="34027" y="197779"/>
                    <a:pt x="21321" y="226850"/>
                    <a:pt x="26750" y="266399"/>
                  </a:cubicBezTo>
                  <a:cubicBezTo>
                    <a:pt x="28403" y="279343"/>
                    <a:pt x="25981" y="292547"/>
                    <a:pt x="19930" y="303576"/>
                  </a:cubicBezTo>
                  <a:lnTo>
                    <a:pt x="1461" y="337814"/>
                  </a:lnTo>
                  <a:cubicBezTo>
                    <a:pt x="-1337" y="342998"/>
                    <a:pt x="5" y="349843"/>
                    <a:pt x="4458" y="353100"/>
                  </a:cubicBezTo>
                  <a:cubicBezTo>
                    <a:pt x="5978" y="354211"/>
                    <a:pt x="7735" y="354800"/>
                    <a:pt x="9529" y="354800"/>
                  </a:cubicBezTo>
                  <a:cubicBezTo>
                    <a:pt x="9968" y="354799"/>
                    <a:pt x="10407" y="354766"/>
                    <a:pt x="10843" y="354700"/>
                  </a:cubicBezTo>
                  <a:cubicBezTo>
                    <a:pt x="14120" y="354168"/>
                    <a:pt x="91691" y="341395"/>
                    <a:pt x="121333" y="316049"/>
                  </a:cubicBezTo>
                  <a:cubicBezTo>
                    <a:pt x="129096" y="309420"/>
                    <a:pt x="135753" y="301195"/>
                    <a:pt x="140974" y="291779"/>
                  </a:cubicBezTo>
                  <a:cubicBezTo>
                    <a:pt x="179181" y="378714"/>
                    <a:pt x="270697" y="413134"/>
                    <a:pt x="345381" y="368658"/>
                  </a:cubicBezTo>
                  <a:cubicBezTo>
                    <a:pt x="373787" y="351743"/>
                    <a:pt x="396894" y="324844"/>
                    <a:pt x="411427" y="291779"/>
                  </a:cubicBezTo>
                  <a:cubicBezTo>
                    <a:pt x="416660" y="301191"/>
                    <a:pt x="423326" y="309411"/>
                    <a:pt x="431096" y="316038"/>
                  </a:cubicBezTo>
                  <a:cubicBezTo>
                    <a:pt x="460747" y="341406"/>
                    <a:pt x="538319" y="354157"/>
                    <a:pt x="541586" y="354689"/>
                  </a:cubicBezTo>
                  <a:cubicBezTo>
                    <a:pt x="542030" y="354760"/>
                    <a:pt x="542479" y="354797"/>
                    <a:pt x="542929" y="354800"/>
                  </a:cubicBezTo>
                  <a:cubicBezTo>
                    <a:pt x="548189" y="354801"/>
                    <a:pt x="552455" y="349838"/>
                    <a:pt x="552457" y="343716"/>
                  </a:cubicBezTo>
                  <a:cubicBezTo>
                    <a:pt x="552457" y="341627"/>
                    <a:pt x="551951" y="339581"/>
                    <a:pt x="550996" y="337814"/>
                  </a:cubicBezTo>
                  <a:close/>
                  <a:moveTo>
                    <a:pt x="276229" y="22175"/>
                  </a:moveTo>
                  <a:cubicBezTo>
                    <a:pt x="355286" y="22175"/>
                    <a:pt x="419418" y="98679"/>
                    <a:pt x="422314" y="195883"/>
                  </a:cubicBezTo>
                  <a:lnTo>
                    <a:pt x="422314" y="202990"/>
                  </a:lnTo>
                  <a:cubicBezTo>
                    <a:pt x="422314" y="209321"/>
                    <a:pt x="422047" y="215674"/>
                    <a:pt x="421513" y="221983"/>
                  </a:cubicBezTo>
                  <a:lnTo>
                    <a:pt x="313519" y="194131"/>
                  </a:lnTo>
                  <a:cubicBezTo>
                    <a:pt x="294410" y="189177"/>
                    <a:pt x="278507" y="173842"/>
                    <a:pt x="270771" y="152908"/>
                  </a:cubicBezTo>
                  <a:lnTo>
                    <a:pt x="258531" y="119645"/>
                  </a:lnTo>
                  <a:cubicBezTo>
                    <a:pt x="257030" y="115569"/>
                    <a:pt x="253588" y="112926"/>
                    <a:pt x="249778" y="112926"/>
                  </a:cubicBezTo>
                  <a:lnTo>
                    <a:pt x="249378" y="112926"/>
                  </a:lnTo>
                  <a:cubicBezTo>
                    <a:pt x="245427" y="113118"/>
                    <a:pt x="241988" y="116132"/>
                    <a:pt x="240738" y="120499"/>
                  </a:cubicBezTo>
                  <a:lnTo>
                    <a:pt x="229556" y="159516"/>
                  </a:lnTo>
                  <a:cubicBezTo>
                    <a:pt x="226357" y="170722"/>
                    <a:pt x="219082" y="179721"/>
                    <a:pt x="209668" y="184119"/>
                  </a:cubicBezTo>
                  <a:lnTo>
                    <a:pt x="130677" y="219932"/>
                  </a:lnTo>
                  <a:cubicBezTo>
                    <a:pt x="130258" y="214321"/>
                    <a:pt x="130039" y="208656"/>
                    <a:pt x="130039" y="202990"/>
                  </a:cubicBezTo>
                  <a:cubicBezTo>
                    <a:pt x="130058" y="103280"/>
                    <a:pt x="195628" y="22175"/>
                    <a:pt x="276229" y="22175"/>
                  </a:cubicBezTo>
                  <a:close/>
                  <a:moveTo>
                    <a:pt x="110056" y="298187"/>
                  </a:moveTo>
                  <a:cubicBezTo>
                    <a:pt x="93863" y="312080"/>
                    <a:pt x="55706" y="322824"/>
                    <a:pt x="29093" y="328678"/>
                  </a:cubicBezTo>
                  <a:cubicBezTo>
                    <a:pt x="28979" y="328678"/>
                    <a:pt x="28941" y="328678"/>
                    <a:pt x="28998" y="328523"/>
                  </a:cubicBezTo>
                  <a:lnTo>
                    <a:pt x="36084" y="315362"/>
                  </a:lnTo>
                  <a:cubicBezTo>
                    <a:pt x="44609" y="299799"/>
                    <a:pt x="47993" y="281165"/>
                    <a:pt x="45609" y="262918"/>
                  </a:cubicBezTo>
                  <a:cubicBezTo>
                    <a:pt x="41628" y="233835"/>
                    <a:pt x="49743" y="214366"/>
                    <a:pt x="69727" y="205063"/>
                  </a:cubicBezTo>
                  <a:cubicBezTo>
                    <a:pt x="75232" y="202509"/>
                    <a:pt x="81107" y="201203"/>
                    <a:pt x="87034" y="201216"/>
                  </a:cubicBezTo>
                  <a:cubicBezTo>
                    <a:pt x="95597" y="201292"/>
                    <a:pt x="103980" y="204083"/>
                    <a:pt x="111284" y="209288"/>
                  </a:cubicBezTo>
                  <a:cubicBezTo>
                    <a:pt x="111463" y="218634"/>
                    <a:pt x="112170" y="227957"/>
                    <a:pt x="113399" y="237195"/>
                  </a:cubicBezTo>
                  <a:cubicBezTo>
                    <a:pt x="114233" y="243241"/>
                    <a:pt x="119119" y="247355"/>
                    <a:pt x="124313" y="246384"/>
                  </a:cubicBezTo>
                  <a:cubicBezTo>
                    <a:pt x="124981" y="246259"/>
                    <a:pt x="125636" y="246052"/>
                    <a:pt x="126267" y="245766"/>
                  </a:cubicBezTo>
                  <a:lnTo>
                    <a:pt x="127124" y="245377"/>
                  </a:lnTo>
                  <a:cubicBezTo>
                    <a:pt x="128163" y="251561"/>
                    <a:pt x="129486" y="257676"/>
                    <a:pt x="131087" y="263694"/>
                  </a:cubicBezTo>
                  <a:cubicBezTo>
                    <a:pt x="127802" y="277725"/>
                    <a:pt x="120350" y="289948"/>
                    <a:pt x="110056" y="298187"/>
                  </a:cubicBezTo>
                  <a:close/>
                  <a:moveTo>
                    <a:pt x="276229" y="365888"/>
                  </a:moveTo>
                  <a:cubicBezTo>
                    <a:pt x="219910" y="365776"/>
                    <a:pt x="169715" y="324517"/>
                    <a:pt x="150784" y="262774"/>
                  </a:cubicBezTo>
                  <a:cubicBezTo>
                    <a:pt x="152019" y="253541"/>
                    <a:pt x="151644" y="244115"/>
                    <a:pt x="149680" y="235055"/>
                  </a:cubicBezTo>
                  <a:lnTo>
                    <a:pt x="216678" y="204686"/>
                  </a:lnTo>
                  <a:cubicBezTo>
                    <a:pt x="231327" y="197901"/>
                    <a:pt x="242660" y="183942"/>
                    <a:pt x="247654" y="166534"/>
                  </a:cubicBezTo>
                  <a:lnTo>
                    <a:pt x="250835" y="155447"/>
                  </a:lnTo>
                  <a:cubicBezTo>
                    <a:pt x="250835" y="155303"/>
                    <a:pt x="250949" y="155303"/>
                    <a:pt x="251006" y="155447"/>
                  </a:cubicBezTo>
                  <a:lnTo>
                    <a:pt x="253283" y="161634"/>
                  </a:lnTo>
                  <a:cubicBezTo>
                    <a:pt x="263433" y="189137"/>
                    <a:pt x="284321" y="209285"/>
                    <a:pt x="309423" y="215785"/>
                  </a:cubicBezTo>
                  <a:lnTo>
                    <a:pt x="401873" y="239623"/>
                  </a:lnTo>
                  <a:cubicBezTo>
                    <a:pt x="400692" y="247230"/>
                    <a:pt x="400618" y="255016"/>
                    <a:pt x="401654" y="262652"/>
                  </a:cubicBezTo>
                  <a:cubicBezTo>
                    <a:pt x="382782" y="324454"/>
                    <a:pt x="332576" y="365778"/>
                    <a:pt x="276229" y="365888"/>
                  </a:cubicBezTo>
                  <a:close/>
                  <a:moveTo>
                    <a:pt x="442402" y="298187"/>
                  </a:moveTo>
                  <a:cubicBezTo>
                    <a:pt x="432141" y="289926"/>
                    <a:pt x="424719" y="277709"/>
                    <a:pt x="421447" y="263694"/>
                  </a:cubicBezTo>
                  <a:cubicBezTo>
                    <a:pt x="423022" y="257772"/>
                    <a:pt x="424329" y="251758"/>
                    <a:pt x="425362" y="245677"/>
                  </a:cubicBezTo>
                  <a:lnTo>
                    <a:pt x="427610" y="246253"/>
                  </a:lnTo>
                  <a:cubicBezTo>
                    <a:pt x="428282" y="246430"/>
                    <a:pt x="428969" y="246519"/>
                    <a:pt x="429657" y="246519"/>
                  </a:cubicBezTo>
                  <a:cubicBezTo>
                    <a:pt x="434339" y="246523"/>
                    <a:pt x="438328" y="242565"/>
                    <a:pt x="439068" y="237184"/>
                  </a:cubicBezTo>
                  <a:cubicBezTo>
                    <a:pt x="440297" y="227908"/>
                    <a:pt x="441006" y="218549"/>
                    <a:pt x="441192" y="209166"/>
                  </a:cubicBezTo>
                  <a:cubicBezTo>
                    <a:pt x="453771" y="200349"/>
                    <a:pt x="469154" y="198833"/>
                    <a:pt x="482826" y="205063"/>
                  </a:cubicBezTo>
                  <a:cubicBezTo>
                    <a:pt x="502828" y="214366"/>
                    <a:pt x="510925" y="233891"/>
                    <a:pt x="506943" y="262929"/>
                  </a:cubicBezTo>
                  <a:cubicBezTo>
                    <a:pt x="504560" y="281172"/>
                    <a:pt x="507944" y="299803"/>
                    <a:pt x="516468" y="315362"/>
                  </a:cubicBezTo>
                  <a:lnTo>
                    <a:pt x="523564" y="328523"/>
                  </a:lnTo>
                  <a:cubicBezTo>
                    <a:pt x="523621" y="328645"/>
                    <a:pt x="523564" y="328711"/>
                    <a:pt x="523469" y="328689"/>
                  </a:cubicBezTo>
                  <a:cubicBezTo>
                    <a:pt x="496761" y="322835"/>
                    <a:pt x="458651" y="312091"/>
                    <a:pt x="442402" y="298187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" name="Prostoručno: oblik 40">
              <a:extLst>
                <a:ext uri="{FF2B5EF4-FFF2-40B4-BE49-F238E27FC236}">
                  <a16:creationId xmlns:a16="http://schemas.microsoft.com/office/drawing/2014/main" id="{156F3278-40DA-C114-B936-8A7C3418B403}"/>
                </a:ext>
              </a:extLst>
            </p:cNvPr>
            <p:cNvSpPr/>
            <p:nvPr/>
          </p:nvSpPr>
          <p:spPr>
            <a:xfrm>
              <a:off x="3092589" y="3807722"/>
              <a:ext cx="495302" cy="305452"/>
            </a:xfrm>
            <a:custGeom>
              <a:avLst/>
              <a:gdLst>
                <a:gd name="connsiteX0" fmla="*/ 454877 w 495302"/>
                <a:gd name="connsiteY0" fmla="*/ 81252 h 305452"/>
                <a:gd name="connsiteX1" fmla="*/ 296762 w 495302"/>
                <a:gd name="connsiteY1" fmla="*/ 180 h 305452"/>
                <a:gd name="connsiteX2" fmla="*/ 285689 w 495302"/>
                <a:gd name="connsiteY2" fmla="*/ 9110 h 305452"/>
                <a:gd name="connsiteX3" fmla="*/ 285570 w 495302"/>
                <a:gd name="connsiteY3" fmla="*/ 10159 h 305452"/>
                <a:gd name="connsiteX4" fmla="*/ 247651 w 495302"/>
                <a:gd name="connsiteY4" fmla="*/ 50440 h 305452"/>
                <a:gd name="connsiteX5" fmla="*/ 247651 w 495302"/>
                <a:gd name="connsiteY5" fmla="*/ 50440 h 305452"/>
                <a:gd name="connsiteX6" fmla="*/ 209551 w 495302"/>
                <a:gd name="connsiteY6" fmla="*/ 9970 h 305452"/>
                <a:gd name="connsiteX7" fmla="*/ 199113 w 495302"/>
                <a:gd name="connsiteY7" fmla="*/ 58 h 305452"/>
                <a:gd name="connsiteX8" fmla="*/ 198426 w 495302"/>
                <a:gd name="connsiteY8" fmla="*/ 169 h 305452"/>
                <a:gd name="connsiteX9" fmla="*/ 40482 w 495302"/>
                <a:gd name="connsiteY9" fmla="*/ 81252 h 305452"/>
                <a:gd name="connsiteX10" fmla="*/ 1 w 495302"/>
                <a:gd name="connsiteY10" fmla="*/ 177735 h 305452"/>
                <a:gd name="connsiteX11" fmla="*/ 1 w 495302"/>
                <a:gd name="connsiteY11" fmla="*/ 305452 h 305452"/>
                <a:gd name="connsiteX12" fmla="*/ 19051 w 495302"/>
                <a:gd name="connsiteY12" fmla="*/ 305452 h 305452"/>
                <a:gd name="connsiteX13" fmla="*/ 19051 w 495302"/>
                <a:gd name="connsiteY13" fmla="*/ 177735 h 305452"/>
                <a:gd name="connsiteX14" fmla="*/ 51941 w 495302"/>
                <a:gd name="connsiteY14" fmla="*/ 98925 h 305452"/>
                <a:gd name="connsiteX15" fmla="*/ 148515 w 495302"/>
                <a:gd name="connsiteY15" fmla="*/ 38687 h 305452"/>
                <a:gd name="connsiteX16" fmla="*/ 133541 w 495302"/>
                <a:gd name="connsiteY16" fmla="*/ 125835 h 305452"/>
                <a:gd name="connsiteX17" fmla="*/ 141017 w 495302"/>
                <a:gd name="connsiteY17" fmla="*/ 138879 h 305452"/>
                <a:gd name="connsiteX18" fmla="*/ 147438 w 495302"/>
                <a:gd name="connsiteY18" fmla="*/ 137743 h 305452"/>
                <a:gd name="connsiteX19" fmla="*/ 238126 w 495302"/>
                <a:gd name="connsiteY19" fmla="*/ 80210 h 305452"/>
                <a:gd name="connsiteX20" fmla="*/ 238126 w 495302"/>
                <a:gd name="connsiteY20" fmla="*/ 305452 h 305452"/>
                <a:gd name="connsiteX21" fmla="*/ 257176 w 495302"/>
                <a:gd name="connsiteY21" fmla="*/ 305452 h 305452"/>
                <a:gd name="connsiteX22" fmla="*/ 257176 w 495302"/>
                <a:gd name="connsiteY22" fmla="*/ 80210 h 305452"/>
                <a:gd name="connsiteX23" fmla="*/ 347863 w 495302"/>
                <a:gd name="connsiteY23" fmla="*/ 137787 h 305452"/>
                <a:gd name="connsiteX24" fmla="*/ 352426 w 495302"/>
                <a:gd name="connsiteY24" fmla="*/ 139140 h 305452"/>
                <a:gd name="connsiteX25" fmla="*/ 361953 w 495302"/>
                <a:gd name="connsiteY25" fmla="*/ 128054 h 305452"/>
                <a:gd name="connsiteX26" fmla="*/ 361760 w 495302"/>
                <a:gd name="connsiteY26" fmla="*/ 125835 h 305452"/>
                <a:gd name="connsiteX27" fmla="*/ 346854 w 495302"/>
                <a:gd name="connsiteY27" fmla="*/ 39053 h 305452"/>
                <a:gd name="connsiteX28" fmla="*/ 443371 w 495302"/>
                <a:gd name="connsiteY28" fmla="*/ 98925 h 305452"/>
                <a:gd name="connsiteX29" fmla="*/ 476251 w 495302"/>
                <a:gd name="connsiteY29" fmla="*/ 177735 h 305452"/>
                <a:gd name="connsiteX30" fmla="*/ 476251 w 495302"/>
                <a:gd name="connsiteY30" fmla="*/ 305452 h 305452"/>
                <a:gd name="connsiteX31" fmla="*/ 495301 w 495302"/>
                <a:gd name="connsiteY31" fmla="*/ 305452 h 305452"/>
                <a:gd name="connsiteX32" fmla="*/ 495301 w 495302"/>
                <a:gd name="connsiteY32" fmla="*/ 177735 h 305452"/>
                <a:gd name="connsiteX33" fmla="*/ 454877 w 495302"/>
                <a:gd name="connsiteY33" fmla="*/ 81252 h 305452"/>
                <a:gd name="connsiteX34" fmla="*/ 169279 w 495302"/>
                <a:gd name="connsiteY34" fmla="*/ 30881 h 305452"/>
                <a:gd name="connsiteX35" fmla="*/ 192539 w 495302"/>
                <a:gd name="connsiteY35" fmla="*/ 24051 h 305452"/>
                <a:gd name="connsiteX36" fmla="*/ 221933 w 495302"/>
                <a:gd name="connsiteY36" fmla="*/ 65219 h 305452"/>
                <a:gd name="connsiteX37" fmla="*/ 156373 w 495302"/>
                <a:gd name="connsiteY37" fmla="*/ 106842 h 305452"/>
                <a:gd name="connsiteX38" fmla="*/ 156246 w 495302"/>
                <a:gd name="connsiteY38" fmla="*/ 106787 h 305452"/>
                <a:gd name="connsiteX39" fmla="*/ 156240 w 495302"/>
                <a:gd name="connsiteY39" fmla="*/ 106720 h 305452"/>
                <a:gd name="connsiteX40" fmla="*/ 338910 w 495302"/>
                <a:gd name="connsiteY40" fmla="*/ 106842 h 305452"/>
                <a:gd name="connsiteX41" fmla="*/ 273588 w 495302"/>
                <a:gd name="connsiteY41" fmla="*/ 65363 h 305452"/>
                <a:gd name="connsiteX42" fmla="*/ 302686 w 495302"/>
                <a:gd name="connsiteY42" fmla="*/ 24151 h 305452"/>
                <a:gd name="connsiteX43" fmla="*/ 326070 w 495302"/>
                <a:gd name="connsiteY43" fmla="*/ 31192 h 305452"/>
                <a:gd name="connsiteX44" fmla="*/ 339091 w 495302"/>
                <a:gd name="connsiteY44" fmla="*/ 106720 h 305452"/>
                <a:gd name="connsiteX45" fmla="*/ 339053 w 495302"/>
                <a:gd name="connsiteY45" fmla="*/ 106886 h 305452"/>
                <a:gd name="connsiteX46" fmla="*/ 338910 w 495302"/>
                <a:gd name="connsiteY46" fmla="*/ 106842 h 30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95302" h="305452">
                  <a:moveTo>
                    <a:pt x="454877" y="81252"/>
                  </a:moveTo>
                  <a:cubicBezTo>
                    <a:pt x="408137" y="40617"/>
                    <a:pt x="354067" y="12893"/>
                    <a:pt x="296762" y="180"/>
                  </a:cubicBezTo>
                  <a:cubicBezTo>
                    <a:pt x="291586" y="-913"/>
                    <a:pt x="286628" y="3085"/>
                    <a:pt x="285689" y="9110"/>
                  </a:cubicBezTo>
                  <a:cubicBezTo>
                    <a:pt x="285636" y="9457"/>
                    <a:pt x="285596" y="9807"/>
                    <a:pt x="285570" y="10159"/>
                  </a:cubicBezTo>
                  <a:cubicBezTo>
                    <a:pt x="283877" y="33036"/>
                    <a:pt x="267376" y="50565"/>
                    <a:pt x="247651" y="50440"/>
                  </a:cubicBezTo>
                  <a:lnTo>
                    <a:pt x="247651" y="50440"/>
                  </a:lnTo>
                  <a:cubicBezTo>
                    <a:pt x="227981" y="50123"/>
                    <a:pt x="211618" y="32743"/>
                    <a:pt x="209551" y="9970"/>
                  </a:cubicBezTo>
                  <a:cubicBezTo>
                    <a:pt x="209020" y="3878"/>
                    <a:pt x="204347" y="-559"/>
                    <a:pt x="199113" y="58"/>
                  </a:cubicBezTo>
                  <a:cubicBezTo>
                    <a:pt x="198883" y="86"/>
                    <a:pt x="198653" y="122"/>
                    <a:pt x="198426" y="169"/>
                  </a:cubicBezTo>
                  <a:cubicBezTo>
                    <a:pt x="141121" y="12698"/>
                    <a:pt x="87073" y="40445"/>
                    <a:pt x="40482" y="81252"/>
                  </a:cubicBezTo>
                  <a:cubicBezTo>
                    <a:pt x="14828" y="104329"/>
                    <a:pt x="-136" y="139995"/>
                    <a:pt x="1" y="177735"/>
                  </a:cubicBezTo>
                  <a:lnTo>
                    <a:pt x="1" y="305452"/>
                  </a:lnTo>
                  <a:lnTo>
                    <a:pt x="19051" y="305452"/>
                  </a:lnTo>
                  <a:lnTo>
                    <a:pt x="19051" y="177735"/>
                  </a:lnTo>
                  <a:cubicBezTo>
                    <a:pt x="18890" y="146941"/>
                    <a:pt x="31047" y="117813"/>
                    <a:pt x="51941" y="98925"/>
                  </a:cubicBezTo>
                  <a:cubicBezTo>
                    <a:pt x="81343" y="73301"/>
                    <a:pt x="113902" y="52993"/>
                    <a:pt x="148515" y="38687"/>
                  </a:cubicBezTo>
                  <a:lnTo>
                    <a:pt x="133541" y="125835"/>
                  </a:lnTo>
                  <a:cubicBezTo>
                    <a:pt x="132511" y="131840"/>
                    <a:pt x="135858" y="137679"/>
                    <a:pt x="141017" y="138879"/>
                  </a:cubicBezTo>
                  <a:cubicBezTo>
                    <a:pt x="143206" y="139388"/>
                    <a:pt x="145478" y="138986"/>
                    <a:pt x="147438" y="137743"/>
                  </a:cubicBezTo>
                  <a:lnTo>
                    <a:pt x="238126" y="80210"/>
                  </a:lnTo>
                  <a:lnTo>
                    <a:pt x="238126" y="305452"/>
                  </a:lnTo>
                  <a:lnTo>
                    <a:pt x="257176" y="305452"/>
                  </a:lnTo>
                  <a:lnTo>
                    <a:pt x="257176" y="80210"/>
                  </a:lnTo>
                  <a:lnTo>
                    <a:pt x="347863" y="137787"/>
                  </a:lnTo>
                  <a:cubicBezTo>
                    <a:pt x="349265" y="138671"/>
                    <a:pt x="350832" y="139136"/>
                    <a:pt x="352426" y="139140"/>
                  </a:cubicBezTo>
                  <a:cubicBezTo>
                    <a:pt x="357687" y="139141"/>
                    <a:pt x="361952" y="134178"/>
                    <a:pt x="361953" y="128054"/>
                  </a:cubicBezTo>
                  <a:cubicBezTo>
                    <a:pt x="361953" y="127309"/>
                    <a:pt x="361889" y="126565"/>
                    <a:pt x="361760" y="125835"/>
                  </a:cubicBezTo>
                  <a:lnTo>
                    <a:pt x="346854" y="39053"/>
                  </a:lnTo>
                  <a:cubicBezTo>
                    <a:pt x="381402" y="53319"/>
                    <a:pt x="413932" y="73498"/>
                    <a:pt x="443371" y="98925"/>
                  </a:cubicBezTo>
                  <a:cubicBezTo>
                    <a:pt x="464259" y="117817"/>
                    <a:pt x="476411" y="146944"/>
                    <a:pt x="476251" y="177735"/>
                  </a:cubicBezTo>
                  <a:lnTo>
                    <a:pt x="476251" y="305452"/>
                  </a:lnTo>
                  <a:lnTo>
                    <a:pt x="495301" y="305452"/>
                  </a:lnTo>
                  <a:lnTo>
                    <a:pt x="495301" y="177735"/>
                  </a:lnTo>
                  <a:cubicBezTo>
                    <a:pt x="495449" y="140007"/>
                    <a:pt x="480508" y="104346"/>
                    <a:pt x="454877" y="81252"/>
                  </a:cubicBezTo>
                  <a:close/>
                  <a:moveTo>
                    <a:pt x="169279" y="30881"/>
                  </a:moveTo>
                  <a:cubicBezTo>
                    <a:pt x="177052" y="28287"/>
                    <a:pt x="184815" y="25914"/>
                    <a:pt x="192539" y="24051"/>
                  </a:cubicBezTo>
                  <a:cubicBezTo>
                    <a:pt x="197106" y="41865"/>
                    <a:pt x="207723" y="56735"/>
                    <a:pt x="221933" y="65219"/>
                  </a:cubicBezTo>
                  <a:lnTo>
                    <a:pt x="156373" y="106842"/>
                  </a:lnTo>
                  <a:cubicBezTo>
                    <a:pt x="156325" y="106867"/>
                    <a:pt x="156268" y="106843"/>
                    <a:pt x="156246" y="106787"/>
                  </a:cubicBezTo>
                  <a:cubicBezTo>
                    <a:pt x="156239" y="106766"/>
                    <a:pt x="156236" y="106743"/>
                    <a:pt x="156240" y="106720"/>
                  </a:cubicBezTo>
                  <a:close/>
                  <a:moveTo>
                    <a:pt x="338910" y="106842"/>
                  </a:moveTo>
                  <a:lnTo>
                    <a:pt x="273588" y="65363"/>
                  </a:lnTo>
                  <a:cubicBezTo>
                    <a:pt x="287847" y="57019"/>
                    <a:pt x="298415" y="42052"/>
                    <a:pt x="302686" y="24151"/>
                  </a:cubicBezTo>
                  <a:cubicBezTo>
                    <a:pt x="310430" y="26092"/>
                    <a:pt x="318250" y="28586"/>
                    <a:pt x="326070" y="31192"/>
                  </a:cubicBezTo>
                  <a:lnTo>
                    <a:pt x="339091" y="106720"/>
                  </a:lnTo>
                  <a:cubicBezTo>
                    <a:pt x="339120" y="106777"/>
                    <a:pt x="339102" y="106853"/>
                    <a:pt x="339053" y="106886"/>
                  </a:cubicBezTo>
                  <a:cubicBezTo>
                    <a:pt x="339003" y="106919"/>
                    <a:pt x="338939" y="106899"/>
                    <a:pt x="338910" y="106842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42" name="Grafika 21" descr="User Crown Male outline">
            <a:extLst>
              <a:ext uri="{FF2B5EF4-FFF2-40B4-BE49-F238E27FC236}">
                <a16:creationId xmlns:a16="http://schemas.microsoft.com/office/drawing/2014/main" id="{0B317B63-A390-F958-B801-30FA6B530031}"/>
              </a:ext>
            </a:extLst>
          </p:cNvPr>
          <p:cNvGrpSpPr/>
          <p:nvPr/>
        </p:nvGrpSpPr>
        <p:grpSpPr>
          <a:xfrm>
            <a:off x="5535012" y="747217"/>
            <a:ext cx="609600" cy="876344"/>
            <a:chOff x="3185440" y="3386830"/>
            <a:chExt cx="609600" cy="876344"/>
          </a:xfrm>
          <a:solidFill>
            <a:srgbClr val="000000"/>
          </a:solidFill>
        </p:grpSpPr>
        <p:sp>
          <p:nvSpPr>
            <p:cNvPr id="43" name="Prostoručno: oblik 42">
              <a:extLst>
                <a:ext uri="{FF2B5EF4-FFF2-40B4-BE49-F238E27FC236}">
                  <a16:creationId xmlns:a16="http://schemas.microsoft.com/office/drawing/2014/main" id="{D64FB1BA-81D9-64D4-AAB9-196EFC3A6314}"/>
                </a:ext>
              </a:extLst>
            </p:cNvPr>
            <p:cNvSpPr/>
            <p:nvPr/>
          </p:nvSpPr>
          <p:spPr>
            <a:xfrm>
              <a:off x="3329886" y="3386830"/>
              <a:ext cx="320373" cy="477655"/>
            </a:xfrm>
            <a:custGeom>
              <a:avLst/>
              <a:gdLst>
                <a:gd name="connsiteX0" fmla="*/ 320373 w 320373"/>
                <a:gd name="connsiteY0" fmla="*/ 0 h 477655"/>
                <a:gd name="connsiteX1" fmla="*/ 235001 w 320373"/>
                <a:gd name="connsiteY1" fmla="*/ 72268 h 477655"/>
                <a:gd name="connsiteX2" fmla="*/ 160172 w 320373"/>
                <a:gd name="connsiteY2" fmla="*/ 8892 h 477655"/>
                <a:gd name="connsiteX3" fmla="*/ 85334 w 320373"/>
                <a:gd name="connsiteY3" fmla="*/ 72268 h 477655"/>
                <a:gd name="connsiteX4" fmla="*/ 0 w 320373"/>
                <a:gd name="connsiteY4" fmla="*/ 0 h 477655"/>
                <a:gd name="connsiteX5" fmla="*/ 9525 w 320373"/>
                <a:gd name="connsiteY5" fmla="*/ 222182 h 477655"/>
                <a:gd name="connsiteX6" fmla="*/ 23527 w 320373"/>
                <a:gd name="connsiteY6" fmla="*/ 222182 h 477655"/>
                <a:gd name="connsiteX7" fmla="*/ 93355 w 320373"/>
                <a:gd name="connsiteY7" fmla="*/ 459531 h 477655"/>
                <a:gd name="connsiteX8" fmla="*/ 297256 w 320373"/>
                <a:gd name="connsiteY8" fmla="*/ 378248 h 477655"/>
                <a:gd name="connsiteX9" fmla="*/ 297256 w 320373"/>
                <a:gd name="connsiteY9" fmla="*/ 222182 h 477655"/>
                <a:gd name="connsiteX10" fmla="*/ 310848 w 320373"/>
                <a:gd name="connsiteY10" fmla="*/ 222182 h 477655"/>
                <a:gd name="connsiteX11" fmla="*/ 293703 w 320373"/>
                <a:gd name="connsiteY11" fmla="*/ 299795 h 477655"/>
                <a:gd name="connsiteX12" fmla="*/ 160753 w 320373"/>
                <a:gd name="connsiteY12" fmla="*/ 455483 h 477655"/>
                <a:gd name="connsiteX13" fmla="*/ 27004 w 320373"/>
                <a:gd name="connsiteY13" fmla="*/ 300724 h 477655"/>
                <a:gd name="connsiteX14" fmla="*/ 45101 w 320373"/>
                <a:gd name="connsiteY14" fmla="*/ 222182 h 477655"/>
                <a:gd name="connsiteX15" fmla="*/ 275673 w 320373"/>
                <a:gd name="connsiteY15" fmla="*/ 222182 h 477655"/>
                <a:gd name="connsiteX16" fmla="*/ 293703 w 320373"/>
                <a:gd name="connsiteY16" fmla="*/ 299795 h 477655"/>
                <a:gd name="connsiteX17" fmla="*/ 292751 w 320373"/>
                <a:gd name="connsiteY17" fmla="*/ 200007 h 477655"/>
                <a:gd name="connsiteX18" fmla="*/ 27642 w 320373"/>
                <a:gd name="connsiteY18" fmla="*/ 200007 h 477655"/>
                <a:gd name="connsiteX19" fmla="*/ 20974 w 320373"/>
                <a:gd name="connsiteY19" fmla="*/ 45215 h 477655"/>
                <a:gd name="connsiteX20" fmla="*/ 85296 w 320373"/>
                <a:gd name="connsiteY20" fmla="*/ 99688 h 477655"/>
                <a:gd name="connsiteX21" fmla="*/ 160134 w 320373"/>
                <a:gd name="connsiteY21" fmla="*/ 36323 h 477655"/>
                <a:gd name="connsiteX22" fmla="*/ 234963 w 320373"/>
                <a:gd name="connsiteY22" fmla="*/ 99688 h 477655"/>
                <a:gd name="connsiteX23" fmla="*/ 299304 w 320373"/>
                <a:gd name="connsiteY23" fmla="*/ 45215 h 47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0373" h="477655">
                  <a:moveTo>
                    <a:pt x="320373" y="0"/>
                  </a:moveTo>
                  <a:lnTo>
                    <a:pt x="235001" y="72268"/>
                  </a:lnTo>
                  <a:lnTo>
                    <a:pt x="160172" y="8892"/>
                  </a:lnTo>
                  <a:lnTo>
                    <a:pt x="85334" y="72268"/>
                  </a:lnTo>
                  <a:lnTo>
                    <a:pt x="0" y="0"/>
                  </a:lnTo>
                  <a:lnTo>
                    <a:pt x="9525" y="222182"/>
                  </a:lnTo>
                  <a:lnTo>
                    <a:pt x="23527" y="222182"/>
                  </a:lnTo>
                  <a:cubicBezTo>
                    <a:pt x="-13496" y="310171"/>
                    <a:pt x="17767" y="416435"/>
                    <a:pt x="93355" y="459531"/>
                  </a:cubicBezTo>
                  <a:cubicBezTo>
                    <a:pt x="168944" y="502627"/>
                    <a:pt x="260233" y="466236"/>
                    <a:pt x="297256" y="378248"/>
                  </a:cubicBezTo>
                  <a:cubicBezTo>
                    <a:pt x="317970" y="329019"/>
                    <a:pt x="317970" y="271410"/>
                    <a:pt x="297256" y="222182"/>
                  </a:cubicBezTo>
                  <a:lnTo>
                    <a:pt x="310848" y="222182"/>
                  </a:lnTo>
                  <a:close/>
                  <a:moveTo>
                    <a:pt x="293703" y="299795"/>
                  </a:moveTo>
                  <a:cubicBezTo>
                    <a:pt x="293923" y="385523"/>
                    <a:pt x="234400" y="455227"/>
                    <a:pt x="160753" y="455483"/>
                  </a:cubicBezTo>
                  <a:cubicBezTo>
                    <a:pt x="87106" y="455741"/>
                    <a:pt x="27225" y="386453"/>
                    <a:pt x="27004" y="300724"/>
                  </a:cubicBezTo>
                  <a:cubicBezTo>
                    <a:pt x="26934" y="273137"/>
                    <a:pt x="33180" y="246026"/>
                    <a:pt x="45101" y="222182"/>
                  </a:cubicBezTo>
                  <a:lnTo>
                    <a:pt x="275673" y="222182"/>
                  </a:lnTo>
                  <a:cubicBezTo>
                    <a:pt x="287484" y="245737"/>
                    <a:pt x="293705" y="272522"/>
                    <a:pt x="293703" y="299795"/>
                  </a:cubicBezTo>
                  <a:close/>
                  <a:moveTo>
                    <a:pt x="292751" y="200007"/>
                  </a:moveTo>
                  <a:lnTo>
                    <a:pt x="27642" y="200007"/>
                  </a:lnTo>
                  <a:lnTo>
                    <a:pt x="20974" y="45215"/>
                  </a:lnTo>
                  <a:lnTo>
                    <a:pt x="85296" y="99688"/>
                  </a:lnTo>
                  <a:lnTo>
                    <a:pt x="160134" y="36323"/>
                  </a:lnTo>
                  <a:lnTo>
                    <a:pt x="234963" y="99688"/>
                  </a:lnTo>
                  <a:lnTo>
                    <a:pt x="299304" y="4521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" name="Prostoručno: oblik 43">
              <a:extLst>
                <a:ext uri="{FF2B5EF4-FFF2-40B4-BE49-F238E27FC236}">
                  <a16:creationId xmlns:a16="http://schemas.microsoft.com/office/drawing/2014/main" id="{2F39C9DB-4C51-AC6B-0318-F8E07D155757}"/>
                </a:ext>
              </a:extLst>
            </p:cNvPr>
            <p:cNvSpPr/>
            <p:nvPr/>
          </p:nvSpPr>
          <p:spPr>
            <a:xfrm>
              <a:off x="3185440" y="3918098"/>
              <a:ext cx="609600" cy="345076"/>
            </a:xfrm>
            <a:custGeom>
              <a:avLst/>
              <a:gdLst>
                <a:gd name="connsiteX0" fmla="*/ 576577 w 609600"/>
                <a:gd name="connsiteY0" fmla="*/ 95885 h 345076"/>
                <a:gd name="connsiteX1" fmla="*/ 429339 w 609600"/>
                <a:gd name="connsiteY1" fmla="*/ 12218 h 345076"/>
                <a:gd name="connsiteX2" fmla="*/ 392516 w 609600"/>
                <a:gd name="connsiteY2" fmla="*/ 1209 h 345076"/>
                <a:gd name="connsiteX3" fmla="*/ 387687 w 609600"/>
                <a:gd name="connsiteY3" fmla="*/ 0 h 345076"/>
                <a:gd name="connsiteX4" fmla="*/ 384058 w 609600"/>
                <a:gd name="connsiteY4" fmla="*/ 3914 h 345076"/>
                <a:gd name="connsiteX5" fmla="*/ 304800 w 609600"/>
                <a:gd name="connsiteY5" fmla="*/ 45714 h 345076"/>
                <a:gd name="connsiteX6" fmla="*/ 225514 w 609600"/>
                <a:gd name="connsiteY6" fmla="*/ 4468 h 345076"/>
                <a:gd name="connsiteX7" fmla="*/ 221904 w 609600"/>
                <a:gd name="connsiteY7" fmla="*/ 610 h 345076"/>
                <a:gd name="connsiteX8" fmla="*/ 217141 w 609600"/>
                <a:gd name="connsiteY8" fmla="*/ 1785 h 345076"/>
                <a:gd name="connsiteX9" fmla="*/ 180403 w 609600"/>
                <a:gd name="connsiteY9" fmla="*/ 12185 h 345076"/>
                <a:gd name="connsiteX10" fmla="*/ 33137 w 609600"/>
                <a:gd name="connsiteY10" fmla="*/ 95807 h 345076"/>
                <a:gd name="connsiteX11" fmla="*/ 0 w 609600"/>
                <a:gd name="connsiteY11" fmla="*/ 173220 h 345076"/>
                <a:gd name="connsiteX12" fmla="*/ 0 w 609600"/>
                <a:gd name="connsiteY12" fmla="*/ 345076 h 345076"/>
                <a:gd name="connsiteX13" fmla="*/ 19050 w 609600"/>
                <a:gd name="connsiteY13" fmla="*/ 345076 h 345076"/>
                <a:gd name="connsiteX14" fmla="*/ 19050 w 609600"/>
                <a:gd name="connsiteY14" fmla="*/ 173220 h 345076"/>
                <a:gd name="connsiteX15" fmla="*/ 44653 w 609600"/>
                <a:gd name="connsiteY15" fmla="*/ 113436 h 345076"/>
                <a:gd name="connsiteX16" fmla="*/ 185509 w 609600"/>
                <a:gd name="connsiteY16" fmla="*/ 33606 h 345076"/>
                <a:gd name="connsiteX17" fmla="*/ 216322 w 609600"/>
                <a:gd name="connsiteY17" fmla="*/ 24736 h 345076"/>
                <a:gd name="connsiteX18" fmla="*/ 304800 w 609600"/>
                <a:gd name="connsiteY18" fmla="*/ 67889 h 345076"/>
                <a:gd name="connsiteX19" fmla="*/ 393287 w 609600"/>
                <a:gd name="connsiteY19" fmla="*/ 24104 h 345076"/>
                <a:gd name="connsiteX20" fmla="*/ 423986 w 609600"/>
                <a:gd name="connsiteY20" fmla="*/ 33506 h 345076"/>
                <a:gd name="connsiteX21" fmla="*/ 564594 w 609600"/>
                <a:gd name="connsiteY21" fmla="*/ 113126 h 345076"/>
                <a:gd name="connsiteX22" fmla="*/ 590550 w 609600"/>
                <a:gd name="connsiteY22" fmla="*/ 173220 h 345076"/>
                <a:gd name="connsiteX23" fmla="*/ 590550 w 609600"/>
                <a:gd name="connsiteY23" fmla="*/ 345076 h 345076"/>
                <a:gd name="connsiteX24" fmla="*/ 609600 w 609600"/>
                <a:gd name="connsiteY24" fmla="*/ 345076 h 345076"/>
                <a:gd name="connsiteX25" fmla="*/ 609600 w 609600"/>
                <a:gd name="connsiteY25" fmla="*/ 173220 h 345076"/>
                <a:gd name="connsiteX26" fmla="*/ 576577 w 609600"/>
                <a:gd name="connsiteY26" fmla="*/ 95885 h 345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09600" h="345076">
                  <a:moveTo>
                    <a:pt x="576577" y="95885"/>
                  </a:moveTo>
                  <a:cubicBezTo>
                    <a:pt x="532856" y="56705"/>
                    <a:pt x="482770" y="28244"/>
                    <a:pt x="429339" y="12218"/>
                  </a:cubicBezTo>
                  <a:cubicBezTo>
                    <a:pt x="417033" y="7928"/>
                    <a:pt x="404641" y="4224"/>
                    <a:pt x="392516" y="1209"/>
                  </a:cubicBezTo>
                  <a:lnTo>
                    <a:pt x="387687" y="0"/>
                  </a:lnTo>
                  <a:lnTo>
                    <a:pt x="384058" y="3914"/>
                  </a:lnTo>
                  <a:cubicBezTo>
                    <a:pt x="345243" y="45714"/>
                    <a:pt x="318935" y="45714"/>
                    <a:pt x="304800" y="45714"/>
                  </a:cubicBezTo>
                  <a:cubicBezTo>
                    <a:pt x="290665" y="45714"/>
                    <a:pt x="264138" y="45714"/>
                    <a:pt x="225514" y="4468"/>
                  </a:cubicBezTo>
                  <a:lnTo>
                    <a:pt x="221904" y="610"/>
                  </a:lnTo>
                  <a:lnTo>
                    <a:pt x="217141" y="1785"/>
                  </a:lnTo>
                  <a:cubicBezTo>
                    <a:pt x="205473" y="4646"/>
                    <a:pt x="193148" y="8138"/>
                    <a:pt x="180403" y="12185"/>
                  </a:cubicBezTo>
                  <a:cubicBezTo>
                    <a:pt x="127615" y="30194"/>
                    <a:pt x="77824" y="58467"/>
                    <a:pt x="33137" y="95807"/>
                  </a:cubicBezTo>
                  <a:cubicBezTo>
                    <a:pt x="12648" y="114493"/>
                    <a:pt x="477" y="142927"/>
                    <a:pt x="0" y="173220"/>
                  </a:cubicBezTo>
                  <a:lnTo>
                    <a:pt x="0" y="345076"/>
                  </a:lnTo>
                  <a:lnTo>
                    <a:pt x="19050" y="345076"/>
                  </a:lnTo>
                  <a:lnTo>
                    <a:pt x="19050" y="173220"/>
                  </a:lnTo>
                  <a:cubicBezTo>
                    <a:pt x="19470" y="149836"/>
                    <a:pt x="28864" y="127901"/>
                    <a:pt x="44653" y="113436"/>
                  </a:cubicBezTo>
                  <a:cubicBezTo>
                    <a:pt x="87419" y="77802"/>
                    <a:pt x="135037" y="50814"/>
                    <a:pt x="185509" y="33606"/>
                  </a:cubicBezTo>
                  <a:cubicBezTo>
                    <a:pt x="196082" y="30280"/>
                    <a:pt x="206464" y="27264"/>
                    <a:pt x="216322" y="24736"/>
                  </a:cubicBezTo>
                  <a:cubicBezTo>
                    <a:pt x="253365" y="62644"/>
                    <a:pt x="281788" y="67889"/>
                    <a:pt x="304800" y="67889"/>
                  </a:cubicBezTo>
                  <a:cubicBezTo>
                    <a:pt x="327812" y="67889"/>
                    <a:pt x="356083" y="62578"/>
                    <a:pt x="393287" y="24104"/>
                  </a:cubicBezTo>
                  <a:cubicBezTo>
                    <a:pt x="403393" y="26765"/>
                    <a:pt x="413671" y="29903"/>
                    <a:pt x="423986" y="33506"/>
                  </a:cubicBezTo>
                  <a:cubicBezTo>
                    <a:pt x="474991" y="48731"/>
                    <a:pt x="522821" y="75814"/>
                    <a:pt x="564594" y="113126"/>
                  </a:cubicBezTo>
                  <a:cubicBezTo>
                    <a:pt x="580568" y="127596"/>
                    <a:pt x="590099" y="149665"/>
                    <a:pt x="590550" y="173220"/>
                  </a:cubicBezTo>
                  <a:lnTo>
                    <a:pt x="590550" y="345076"/>
                  </a:lnTo>
                  <a:lnTo>
                    <a:pt x="609600" y="345076"/>
                  </a:lnTo>
                  <a:lnTo>
                    <a:pt x="609600" y="173220"/>
                  </a:lnTo>
                  <a:cubicBezTo>
                    <a:pt x="609139" y="142973"/>
                    <a:pt x="597012" y="114574"/>
                    <a:pt x="576577" y="9588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45" name="Grafika 23" descr="Woman Shrugging outline">
            <a:extLst>
              <a:ext uri="{FF2B5EF4-FFF2-40B4-BE49-F238E27FC236}">
                <a16:creationId xmlns:a16="http://schemas.microsoft.com/office/drawing/2014/main" id="{D58053D0-F315-97FA-9736-EFD900B25A03}"/>
              </a:ext>
            </a:extLst>
          </p:cNvPr>
          <p:cNvGrpSpPr/>
          <p:nvPr/>
        </p:nvGrpSpPr>
        <p:grpSpPr>
          <a:xfrm>
            <a:off x="6710588" y="1728413"/>
            <a:ext cx="590072" cy="997875"/>
            <a:chOff x="3344716" y="3537262"/>
            <a:chExt cx="590072" cy="997875"/>
          </a:xfrm>
          <a:solidFill>
            <a:srgbClr val="000000"/>
          </a:solidFill>
        </p:grpSpPr>
        <p:sp>
          <p:nvSpPr>
            <p:cNvPr id="46" name="Prostoručno: oblik 45">
              <a:extLst>
                <a:ext uri="{FF2B5EF4-FFF2-40B4-BE49-F238E27FC236}">
                  <a16:creationId xmlns:a16="http://schemas.microsoft.com/office/drawing/2014/main" id="{8CC4E653-B768-77E0-3450-BEC7145D9CD0}"/>
                </a:ext>
              </a:extLst>
            </p:cNvPr>
            <p:cNvSpPr/>
            <p:nvPr/>
          </p:nvSpPr>
          <p:spPr>
            <a:xfrm>
              <a:off x="3564040" y="3537262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75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48" y="137665"/>
                    <a:pt x="34136" y="177345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81" y="51974"/>
                    <a:pt x="44650" y="22212"/>
                    <a:pt x="76200" y="221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" name="Prostoručno: oblik 46">
              <a:extLst>
                <a:ext uri="{FF2B5EF4-FFF2-40B4-BE49-F238E27FC236}">
                  <a16:creationId xmlns:a16="http://schemas.microsoft.com/office/drawing/2014/main" id="{B66A9DAF-4E6A-9BD7-99D9-0566F53FF254}"/>
                </a:ext>
              </a:extLst>
            </p:cNvPr>
            <p:cNvSpPr/>
            <p:nvPr/>
          </p:nvSpPr>
          <p:spPr>
            <a:xfrm>
              <a:off x="3344716" y="3736837"/>
              <a:ext cx="590072" cy="253348"/>
            </a:xfrm>
            <a:custGeom>
              <a:avLst/>
              <a:gdLst>
                <a:gd name="connsiteX0" fmla="*/ 575740 w 590072"/>
                <a:gd name="connsiteY0" fmla="*/ 139991 h 253348"/>
                <a:gd name="connsiteX1" fmla="*/ 543774 w 590072"/>
                <a:gd name="connsiteY1" fmla="*/ 132108 h 253348"/>
                <a:gd name="connsiteX2" fmla="*/ 461859 w 590072"/>
                <a:gd name="connsiteY2" fmla="*/ 155946 h 253348"/>
                <a:gd name="connsiteX3" fmla="*/ 431245 w 590072"/>
                <a:gd name="connsiteY3" fmla="*/ 63321 h 253348"/>
                <a:gd name="connsiteX4" fmla="*/ 430398 w 590072"/>
                <a:gd name="connsiteY4" fmla="*/ 60981 h 253348"/>
                <a:gd name="connsiteX5" fmla="*/ 295524 w 590072"/>
                <a:gd name="connsiteY5" fmla="*/ 0 h 253348"/>
                <a:gd name="connsiteX6" fmla="*/ 294571 w 590072"/>
                <a:gd name="connsiteY6" fmla="*/ 0 h 253348"/>
                <a:gd name="connsiteX7" fmla="*/ 159649 w 590072"/>
                <a:gd name="connsiteY7" fmla="*/ 61103 h 253348"/>
                <a:gd name="connsiteX8" fmla="*/ 128217 w 590072"/>
                <a:gd name="connsiteY8" fmla="*/ 155935 h 253348"/>
                <a:gd name="connsiteX9" fmla="*/ 46302 w 590072"/>
                <a:gd name="connsiteY9" fmla="*/ 132096 h 253348"/>
                <a:gd name="connsiteX10" fmla="*/ 1125 w 590072"/>
                <a:gd name="connsiteY10" fmla="*/ 163618 h 253348"/>
                <a:gd name="connsiteX11" fmla="*/ 28204 w 590072"/>
                <a:gd name="connsiteY11" fmla="*/ 216206 h 253348"/>
                <a:gd name="connsiteX12" fmla="*/ 151553 w 590072"/>
                <a:gd name="connsiteY12" fmla="*/ 252130 h 253348"/>
                <a:gd name="connsiteX13" fmla="*/ 174413 w 590072"/>
                <a:gd name="connsiteY13" fmla="*/ 249801 h 253348"/>
                <a:gd name="connsiteX14" fmla="*/ 179472 w 590072"/>
                <a:gd name="connsiteY14" fmla="*/ 235269 h 253348"/>
                <a:gd name="connsiteX15" fmla="*/ 166988 w 590072"/>
                <a:gd name="connsiteY15" fmla="*/ 229380 h 253348"/>
                <a:gd name="connsiteX16" fmla="*/ 166650 w 590072"/>
                <a:gd name="connsiteY16" fmla="*/ 229556 h 253348"/>
                <a:gd name="connsiteX17" fmla="*/ 156220 w 590072"/>
                <a:gd name="connsiteY17" fmla="*/ 230664 h 253348"/>
                <a:gd name="connsiteX18" fmla="*/ 32881 w 590072"/>
                <a:gd name="connsiteY18" fmla="*/ 194741 h 253348"/>
                <a:gd name="connsiteX19" fmla="*/ 19514 w 590072"/>
                <a:gd name="connsiteY19" fmla="*/ 169151 h 253348"/>
                <a:gd name="connsiteX20" fmla="*/ 41498 w 590072"/>
                <a:gd name="connsiteY20" fmla="*/ 153591 h 253348"/>
                <a:gd name="connsiteX21" fmla="*/ 41701 w 590072"/>
                <a:gd name="connsiteY21" fmla="*/ 153651 h 253348"/>
                <a:gd name="connsiteX22" fmla="*/ 139933 w 590072"/>
                <a:gd name="connsiteY22" fmla="*/ 182256 h 253348"/>
                <a:gd name="connsiteX23" fmla="*/ 176461 w 590072"/>
                <a:gd name="connsiteY23" fmla="*/ 71947 h 253348"/>
                <a:gd name="connsiteX24" fmla="*/ 177214 w 590072"/>
                <a:gd name="connsiteY24" fmla="*/ 69873 h 253348"/>
                <a:gd name="connsiteX25" fmla="*/ 295104 w 590072"/>
                <a:gd name="connsiteY25" fmla="*/ 22197 h 253348"/>
                <a:gd name="connsiteX26" fmla="*/ 412948 w 590072"/>
                <a:gd name="connsiteY26" fmla="*/ 69774 h 253348"/>
                <a:gd name="connsiteX27" fmla="*/ 450181 w 590072"/>
                <a:gd name="connsiteY27" fmla="*/ 182245 h 253348"/>
                <a:gd name="connsiteX28" fmla="*/ 548403 w 590072"/>
                <a:gd name="connsiteY28" fmla="*/ 153639 h 253348"/>
                <a:gd name="connsiteX29" fmla="*/ 570472 w 590072"/>
                <a:gd name="connsiteY29" fmla="*/ 169040 h 253348"/>
                <a:gd name="connsiteX30" fmla="*/ 557242 w 590072"/>
                <a:gd name="connsiteY30" fmla="*/ 194730 h 253348"/>
                <a:gd name="connsiteX31" fmla="*/ 433893 w 590072"/>
                <a:gd name="connsiteY31" fmla="*/ 230620 h 253348"/>
                <a:gd name="connsiteX32" fmla="*/ 423463 w 590072"/>
                <a:gd name="connsiteY32" fmla="*/ 229511 h 253348"/>
                <a:gd name="connsiteX33" fmla="*/ 410876 w 590072"/>
                <a:gd name="connsiteY33" fmla="*/ 235105 h 253348"/>
                <a:gd name="connsiteX34" fmla="*/ 415681 w 590072"/>
                <a:gd name="connsiteY34" fmla="*/ 249757 h 253348"/>
                <a:gd name="connsiteX35" fmla="*/ 438541 w 590072"/>
                <a:gd name="connsiteY35" fmla="*/ 252085 h 253348"/>
                <a:gd name="connsiteX36" fmla="*/ 561862 w 590072"/>
                <a:gd name="connsiteY36" fmla="*/ 216206 h 253348"/>
                <a:gd name="connsiteX37" fmla="*/ 588950 w 590072"/>
                <a:gd name="connsiteY37" fmla="*/ 163627 h 253348"/>
                <a:gd name="connsiteX38" fmla="*/ 575740 w 590072"/>
                <a:gd name="connsiteY38" fmla="*/ 139980 h 25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90072" h="253348">
                  <a:moveTo>
                    <a:pt x="575740" y="139991"/>
                  </a:moveTo>
                  <a:cubicBezTo>
                    <a:pt x="566714" y="131728"/>
                    <a:pt x="554903" y="128816"/>
                    <a:pt x="543774" y="132108"/>
                  </a:cubicBezTo>
                  <a:lnTo>
                    <a:pt x="461859" y="155946"/>
                  </a:lnTo>
                  <a:lnTo>
                    <a:pt x="431245" y="63321"/>
                  </a:lnTo>
                  <a:lnTo>
                    <a:pt x="430398" y="60981"/>
                  </a:lnTo>
                  <a:cubicBezTo>
                    <a:pt x="412681" y="13848"/>
                    <a:pt x="382363" y="111"/>
                    <a:pt x="295524" y="0"/>
                  </a:cubicBezTo>
                  <a:lnTo>
                    <a:pt x="294571" y="0"/>
                  </a:lnTo>
                  <a:cubicBezTo>
                    <a:pt x="207760" y="100"/>
                    <a:pt x="177414" y="13837"/>
                    <a:pt x="159649" y="61103"/>
                  </a:cubicBezTo>
                  <a:lnTo>
                    <a:pt x="128217" y="155935"/>
                  </a:lnTo>
                  <a:lnTo>
                    <a:pt x="46302" y="132096"/>
                  </a:lnTo>
                  <a:cubicBezTo>
                    <a:pt x="26349" y="126279"/>
                    <a:pt x="6123" y="140392"/>
                    <a:pt x="1125" y="163618"/>
                  </a:cubicBezTo>
                  <a:cubicBezTo>
                    <a:pt x="-3873" y="186844"/>
                    <a:pt x="8251" y="210389"/>
                    <a:pt x="28204" y="216206"/>
                  </a:cubicBezTo>
                  <a:lnTo>
                    <a:pt x="151553" y="252130"/>
                  </a:lnTo>
                  <a:cubicBezTo>
                    <a:pt x="159183" y="254344"/>
                    <a:pt x="167229" y="253525"/>
                    <a:pt x="174413" y="249801"/>
                  </a:cubicBezTo>
                  <a:cubicBezTo>
                    <a:pt x="179258" y="247414"/>
                    <a:pt x="181523" y="240908"/>
                    <a:pt x="179472" y="235269"/>
                  </a:cubicBezTo>
                  <a:cubicBezTo>
                    <a:pt x="177421" y="229630"/>
                    <a:pt x="171831" y="226993"/>
                    <a:pt x="166988" y="229380"/>
                  </a:cubicBezTo>
                  <a:cubicBezTo>
                    <a:pt x="166874" y="229437"/>
                    <a:pt x="166762" y="229495"/>
                    <a:pt x="166650" y="229556"/>
                  </a:cubicBezTo>
                  <a:cubicBezTo>
                    <a:pt x="163379" y="231277"/>
                    <a:pt x="159706" y="231668"/>
                    <a:pt x="156220" y="230664"/>
                  </a:cubicBezTo>
                  <a:lnTo>
                    <a:pt x="32881" y="194741"/>
                  </a:lnTo>
                  <a:cubicBezTo>
                    <a:pt x="23119" y="191971"/>
                    <a:pt x="17134" y="180514"/>
                    <a:pt x="19514" y="169151"/>
                  </a:cubicBezTo>
                  <a:cubicBezTo>
                    <a:pt x="21893" y="157788"/>
                    <a:pt x="31735" y="150822"/>
                    <a:pt x="41498" y="153591"/>
                  </a:cubicBezTo>
                  <a:cubicBezTo>
                    <a:pt x="41565" y="153611"/>
                    <a:pt x="41634" y="153631"/>
                    <a:pt x="41701" y="153651"/>
                  </a:cubicBezTo>
                  <a:lnTo>
                    <a:pt x="139933" y="182256"/>
                  </a:lnTo>
                  <a:lnTo>
                    <a:pt x="176461" y="71947"/>
                  </a:lnTo>
                  <a:lnTo>
                    <a:pt x="177214" y="69873"/>
                  </a:lnTo>
                  <a:cubicBezTo>
                    <a:pt x="189844" y="36300"/>
                    <a:pt x="209065" y="22197"/>
                    <a:pt x="295104" y="22197"/>
                  </a:cubicBezTo>
                  <a:cubicBezTo>
                    <a:pt x="381144" y="22197"/>
                    <a:pt x="400356" y="36323"/>
                    <a:pt x="412948" y="69774"/>
                  </a:cubicBezTo>
                  <a:lnTo>
                    <a:pt x="450181" y="182245"/>
                  </a:lnTo>
                  <a:lnTo>
                    <a:pt x="548403" y="153639"/>
                  </a:lnTo>
                  <a:cubicBezTo>
                    <a:pt x="558151" y="150798"/>
                    <a:pt x="568031" y="157693"/>
                    <a:pt x="570472" y="169040"/>
                  </a:cubicBezTo>
                  <a:cubicBezTo>
                    <a:pt x="572913" y="180387"/>
                    <a:pt x="566990" y="191888"/>
                    <a:pt x="557242" y="194730"/>
                  </a:cubicBezTo>
                  <a:lnTo>
                    <a:pt x="433893" y="230620"/>
                  </a:lnTo>
                  <a:cubicBezTo>
                    <a:pt x="430408" y="231626"/>
                    <a:pt x="426734" y="231234"/>
                    <a:pt x="423463" y="229511"/>
                  </a:cubicBezTo>
                  <a:cubicBezTo>
                    <a:pt x="418661" y="227010"/>
                    <a:pt x="413025" y="229515"/>
                    <a:pt x="410876" y="235105"/>
                  </a:cubicBezTo>
                  <a:cubicBezTo>
                    <a:pt x="408727" y="240695"/>
                    <a:pt x="410879" y="247256"/>
                    <a:pt x="415681" y="249757"/>
                  </a:cubicBezTo>
                  <a:cubicBezTo>
                    <a:pt x="422867" y="253471"/>
                    <a:pt x="430911" y="254291"/>
                    <a:pt x="438541" y="252085"/>
                  </a:cubicBezTo>
                  <a:lnTo>
                    <a:pt x="561862" y="216206"/>
                  </a:lnTo>
                  <a:cubicBezTo>
                    <a:pt x="581815" y="210394"/>
                    <a:pt x="593943" y="186853"/>
                    <a:pt x="588950" y="163627"/>
                  </a:cubicBezTo>
                  <a:cubicBezTo>
                    <a:pt x="586934" y="154250"/>
                    <a:pt x="582284" y="145928"/>
                    <a:pt x="575740" y="13998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" name="Prostoručno: oblik 47">
              <a:extLst>
                <a:ext uri="{FF2B5EF4-FFF2-40B4-BE49-F238E27FC236}">
                  <a16:creationId xmlns:a16="http://schemas.microsoft.com/office/drawing/2014/main" id="{8268298A-20E6-336F-1CF3-864563081E6A}"/>
                </a:ext>
              </a:extLst>
            </p:cNvPr>
            <p:cNvSpPr/>
            <p:nvPr/>
          </p:nvSpPr>
          <p:spPr>
            <a:xfrm>
              <a:off x="3494250" y="3861117"/>
              <a:ext cx="291922" cy="674020"/>
            </a:xfrm>
            <a:custGeom>
              <a:avLst/>
              <a:gdLst>
                <a:gd name="connsiteX0" fmla="*/ 222190 w 291922"/>
                <a:gd name="connsiteY0" fmla="*/ 87192 h 674020"/>
                <a:gd name="connsiteX1" fmla="*/ 222190 w 291922"/>
                <a:gd name="connsiteY1" fmla="*/ 11088 h 674020"/>
                <a:gd name="connsiteX2" fmla="*/ 212665 w 291922"/>
                <a:gd name="connsiteY2" fmla="*/ 0 h 674020"/>
                <a:gd name="connsiteX3" fmla="*/ 203140 w 291922"/>
                <a:gd name="connsiteY3" fmla="*/ 11088 h 674020"/>
                <a:gd name="connsiteX4" fmla="*/ 203140 w 291922"/>
                <a:gd name="connsiteY4" fmla="*/ 88700 h 674020"/>
                <a:gd name="connsiteX5" fmla="*/ 266757 w 291922"/>
                <a:gd name="connsiteY5" fmla="*/ 352483 h 674020"/>
                <a:gd name="connsiteX6" fmla="*/ 25279 w 291922"/>
                <a:gd name="connsiteY6" fmla="*/ 352483 h 674020"/>
                <a:gd name="connsiteX7" fmla="*/ 89440 w 291922"/>
                <a:gd name="connsiteY7" fmla="*/ 91782 h 674020"/>
                <a:gd name="connsiteX8" fmla="*/ 89811 w 291922"/>
                <a:gd name="connsiteY8" fmla="*/ 11088 h 674020"/>
                <a:gd name="connsiteX9" fmla="*/ 80286 w 291922"/>
                <a:gd name="connsiteY9" fmla="*/ 0 h 674020"/>
                <a:gd name="connsiteX10" fmla="*/ 70761 w 291922"/>
                <a:gd name="connsiteY10" fmla="*/ 11088 h 674020"/>
                <a:gd name="connsiteX11" fmla="*/ 70761 w 291922"/>
                <a:gd name="connsiteY11" fmla="*/ 87170 h 674020"/>
                <a:gd name="connsiteX12" fmla="*/ 0 w 291922"/>
                <a:gd name="connsiteY12" fmla="*/ 374658 h 674020"/>
                <a:gd name="connsiteX13" fmla="*/ 60265 w 291922"/>
                <a:gd name="connsiteY13" fmla="*/ 374658 h 674020"/>
                <a:gd name="connsiteX14" fmla="*/ 60265 w 291922"/>
                <a:gd name="connsiteY14" fmla="*/ 674020 h 674020"/>
                <a:gd name="connsiteX15" fmla="*/ 231715 w 291922"/>
                <a:gd name="connsiteY15" fmla="*/ 674020 h 674020"/>
                <a:gd name="connsiteX16" fmla="*/ 231715 w 291922"/>
                <a:gd name="connsiteY16" fmla="*/ 374658 h 674020"/>
                <a:gd name="connsiteX17" fmla="*/ 291922 w 291922"/>
                <a:gd name="connsiteY17" fmla="*/ 374658 h 674020"/>
                <a:gd name="connsiteX18" fmla="*/ 79315 w 291922"/>
                <a:gd name="connsiteY18" fmla="*/ 374658 h 674020"/>
                <a:gd name="connsiteX19" fmla="*/ 136465 w 291922"/>
                <a:gd name="connsiteY19" fmla="*/ 374658 h 674020"/>
                <a:gd name="connsiteX20" fmla="*/ 136465 w 291922"/>
                <a:gd name="connsiteY20" fmla="*/ 651845 h 674020"/>
                <a:gd name="connsiteX21" fmla="*/ 79315 w 291922"/>
                <a:gd name="connsiteY21" fmla="*/ 651845 h 674020"/>
                <a:gd name="connsiteX22" fmla="*/ 212665 w 291922"/>
                <a:gd name="connsiteY22" fmla="*/ 651845 h 674020"/>
                <a:gd name="connsiteX23" fmla="*/ 155515 w 291922"/>
                <a:gd name="connsiteY23" fmla="*/ 651845 h 674020"/>
                <a:gd name="connsiteX24" fmla="*/ 155515 w 291922"/>
                <a:gd name="connsiteY24" fmla="*/ 374658 h 674020"/>
                <a:gd name="connsiteX25" fmla="*/ 212665 w 291922"/>
                <a:gd name="connsiteY25" fmla="*/ 374658 h 67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91922" h="674020">
                  <a:moveTo>
                    <a:pt x="222190" y="87192"/>
                  </a:moveTo>
                  <a:lnTo>
                    <a:pt x="222190" y="11088"/>
                  </a:lnTo>
                  <a:cubicBezTo>
                    <a:pt x="222190" y="4964"/>
                    <a:pt x="217925" y="0"/>
                    <a:pt x="212665" y="0"/>
                  </a:cubicBezTo>
                  <a:cubicBezTo>
                    <a:pt x="207404" y="0"/>
                    <a:pt x="203140" y="4964"/>
                    <a:pt x="203140" y="11088"/>
                  </a:cubicBezTo>
                  <a:lnTo>
                    <a:pt x="203140" y="88700"/>
                  </a:lnTo>
                  <a:lnTo>
                    <a:pt x="266757" y="352483"/>
                  </a:lnTo>
                  <a:lnTo>
                    <a:pt x="25279" y="352483"/>
                  </a:lnTo>
                  <a:lnTo>
                    <a:pt x="89440" y="91782"/>
                  </a:lnTo>
                  <a:lnTo>
                    <a:pt x="89811" y="11088"/>
                  </a:lnTo>
                  <a:cubicBezTo>
                    <a:pt x="89811" y="4964"/>
                    <a:pt x="85547" y="0"/>
                    <a:pt x="80286" y="0"/>
                  </a:cubicBezTo>
                  <a:cubicBezTo>
                    <a:pt x="75026" y="0"/>
                    <a:pt x="70761" y="4964"/>
                    <a:pt x="70761" y="11088"/>
                  </a:cubicBezTo>
                  <a:lnTo>
                    <a:pt x="70761" y="87170"/>
                  </a:lnTo>
                  <a:lnTo>
                    <a:pt x="0" y="374658"/>
                  </a:lnTo>
                  <a:lnTo>
                    <a:pt x="60265" y="374658"/>
                  </a:lnTo>
                  <a:lnTo>
                    <a:pt x="60265" y="674020"/>
                  </a:lnTo>
                  <a:lnTo>
                    <a:pt x="231715" y="674020"/>
                  </a:lnTo>
                  <a:lnTo>
                    <a:pt x="231715" y="374658"/>
                  </a:lnTo>
                  <a:lnTo>
                    <a:pt x="291922" y="374658"/>
                  </a:lnTo>
                  <a:close/>
                  <a:moveTo>
                    <a:pt x="79315" y="374658"/>
                  </a:moveTo>
                  <a:lnTo>
                    <a:pt x="136465" y="374658"/>
                  </a:lnTo>
                  <a:lnTo>
                    <a:pt x="136465" y="651845"/>
                  </a:lnTo>
                  <a:lnTo>
                    <a:pt x="79315" y="651845"/>
                  </a:lnTo>
                  <a:close/>
                  <a:moveTo>
                    <a:pt x="212665" y="651845"/>
                  </a:moveTo>
                  <a:lnTo>
                    <a:pt x="155515" y="651845"/>
                  </a:lnTo>
                  <a:lnTo>
                    <a:pt x="155515" y="374658"/>
                  </a:lnTo>
                  <a:lnTo>
                    <a:pt x="212665" y="37465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41418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Camera">
                <a:extLst>
                  <a:ext uri="{FF2B5EF4-FFF2-40B4-BE49-F238E27FC236}">
                    <a16:creationId xmlns:a16="http://schemas.microsoft.com/office/drawing/2014/main" id="{A2E2D93A-0C3E-D5DA-2EB3-BF7997D656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050334888"/>
                  </p:ext>
                </p:extLst>
              </p:nvPr>
            </p:nvGraphicFramePr>
            <p:xfrm>
              <a:off x="141636" y="2825162"/>
              <a:ext cx="2784573" cy="382997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784573" cy="3829975"/>
                    </a:xfrm>
                    <a:prstGeom prst="rect">
                      <a:avLst/>
                    </a:prstGeom>
                  </am3d:spPr>
                  <am3d:camera>
                    <am3d:pos x="0" y="0" z="610787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96654" d="1000000"/>
                    <am3d:preTrans dx="0" dy="-1023910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7518341" ay="2352261" az="829499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9820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Camera">
                <a:extLst>
                  <a:ext uri="{FF2B5EF4-FFF2-40B4-BE49-F238E27FC236}">
                    <a16:creationId xmlns:a16="http://schemas.microsoft.com/office/drawing/2014/main" id="{A2E2D93A-0C3E-D5DA-2EB3-BF7997D656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1636" y="2825162"/>
                <a:ext cx="2784573" cy="3829975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Grafika 9" descr="User outline">
            <a:extLst>
              <a:ext uri="{FF2B5EF4-FFF2-40B4-BE49-F238E27FC236}">
                <a16:creationId xmlns:a16="http://schemas.microsoft.com/office/drawing/2014/main" id="{DF1EB3B2-840A-59A6-9234-C1C5DAF6F4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3543" y="1848915"/>
            <a:ext cx="914400" cy="914400"/>
          </a:xfrm>
          <a:prstGeom prst="rect">
            <a:avLst/>
          </a:prstGeom>
        </p:spPr>
      </p:pic>
      <p:grpSp>
        <p:nvGrpSpPr>
          <p:cNvPr id="25" name="Grafika 11" descr="Child with balloon outline">
            <a:extLst>
              <a:ext uri="{FF2B5EF4-FFF2-40B4-BE49-F238E27FC236}">
                <a16:creationId xmlns:a16="http://schemas.microsoft.com/office/drawing/2014/main" id="{5EE72540-4332-A9B1-90B5-413CCAA56C9A}"/>
              </a:ext>
            </a:extLst>
          </p:cNvPr>
          <p:cNvGrpSpPr/>
          <p:nvPr/>
        </p:nvGrpSpPr>
        <p:grpSpPr>
          <a:xfrm>
            <a:off x="4081133" y="3442966"/>
            <a:ext cx="402544" cy="1020050"/>
            <a:chOff x="2549655" y="2626175"/>
            <a:chExt cx="402544" cy="1020050"/>
          </a:xfrm>
          <a:solidFill>
            <a:srgbClr val="000000"/>
          </a:solidFill>
        </p:grpSpPr>
        <p:sp>
          <p:nvSpPr>
            <p:cNvPr id="26" name="Prostoručno: oblik 25">
              <a:extLst>
                <a:ext uri="{FF2B5EF4-FFF2-40B4-BE49-F238E27FC236}">
                  <a16:creationId xmlns:a16="http://schemas.microsoft.com/office/drawing/2014/main" id="{920B5325-C7FA-62E9-A1AE-AD05C9452E1D}"/>
                </a:ext>
              </a:extLst>
            </p:cNvPr>
            <p:cNvSpPr/>
            <p:nvPr/>
          </p:nvSpPr>
          <p:spPr>
            <a:xfrm>
              <a:off x="2637122" y="3025325"/>
              <a:ext cx="142875" cy="166312"/>
            </a:xfrm>
            <a:custGeom>
              <a:avLst/>
              <a:gdLst>
                <a:gd name="connsiteX0" fmla="*/ 71438 w 142875"/>
                <a:gd name="connsiteY0" fmla="*/ 166313 h 166312"/>
                <a:gd name="connsiteX1" fmla="*/ 142875 w 142875"/>
                <a:gd name="connsiteY1" fmla="*/ 83156 h 166312"/>
                <a:gd name="connsiteX2" fmla="*/ 71438 w 142875"/>
                <a:gd name="connsiteY2" fmla="*/ 0 h 166312"/>
                <a:gd name="connsiteX3" fmla="*/ 0 w 142875"/>
                <a:gd name="connsiteY3" fmla="*/ 83156 h 166312"/>
                <a:gd name="connsiteX4" fmla="*/ 71438 w 142875"/>
                <a:gd name="connsiteY4" fmla="*/ 166313 h 166312"/>
                <a:gd name="connsiteX5" fmla="*/ 71438 w 142875"/>
                <a:gd name="connsiteY5" fmla="*/ 22175 h 166312"/>
                <a:gd name="connsiteX6" fmla="*/ 123825 w 142875"/>
                <a:gd name="connsiteY6" fmla="*/ 83156 h 166312"/>
                <a:gd name="connsiteX7" fmla="*/ 71438 w 142875"/>
                <a:gd name="connsiteY7" fmla="*/ 144138 h 166312"/>
                <a:gd name="connsiteX8" fmla="*/ 19050 w 142875"/>
                <a:gd name="connsiteY8" fmla="*/ 83156 h 166312"/>
                <a:gd name="connsiteX9" fmla="*/ 71438 w 142875"/>
                <a:gd name="connsiteY9" fmla="*/ 22175 h 16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166312">
                  <a:moveTo>
                    <a:pt x="71438" y="166313"/>
                  </a:moveTo>
                  <a:cubicBezTo>
                    <a:pt x="110891" y="166313"/>
                    <a:pt x="142875" y="129082"/>
                    <a:pt x="142875" y="83156"/>
                  </a:cubicBezTo>
                  <a:cubicBezTo>
                    <a:pt x="142875" y="37231"/>
                    <a:pt x="110891" y="0"/>
                    <a:pt x="71438" y="0"/>
                  </a:cubicBezTo>
                  <a:cubicBezTo>
                    <a:pt x="31984" y="0"/>
                    <a:pt x="0" y="37231"/>
                    <a:pt x="0" y="83156"/>
                  </a:cubicBezTo>
                  <a:cubicBezTo>
                    <a:pt x="48" y="129060"/>
                    <a:pt x="32003" y="166257"/>
                    <a:pt x="71438" y="166313"/>
                  </a:cubicBezTo>
                  <a:close/>
                  <a:moveTo>
                    <a:pt x="71438" y="22175"/>
                  </a:moveTo>
                  <a:cubicBezTo>
                    <a:pt x="100371" y="22175"/>
                    <a:pt x="123825" y="49477"/>
                    <a:pt x="123825" y="83156"/>
                  </a:cubicBezTo>
                  <a:cubicBezTo>
                    <a:pt x="123825" y="116836"/>
                    <a:pt x="100371" y="144138"/>
                    <a:pt x="71438" y="144138"/>
                  </a:cubicBezTo>
                  <a:cubicBezTo>
                    <a:pt x="42504" y="144138"/>
                    <a:pt x="19050" y="116836"/>
                    <a:pt x="19050" y="83156"/>
                  </a:cubicBezTo>
                  <a:cubicBezTo>
                    <a:pt x="19081" y="49492"/>
                    <a:pt x="42518" y="22212"/>
                    <a:pt x="71438" y="221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Prostoručno: oblik 26">
              <a:extLst>
                <a:ext uri="{FF2B5EF4-FFF2-40B4-BE49-F238E27FC236}">
                  <a16:creationId xmlns:a16="http://schemas.microsoft.com/office/drawing/2014/main" id="{AE48C758-3D53-E9E3-728C-F8FE0EB34F4C}"/>
                </a:ext>
              </a:extLst>
            </p:cNvPr>
            <p:cNvSpPr/>
            <p:nvPr/>
          </p:nvSpPr>
          <p:spPr>
            <a:xfrm>
              <a:off x="2549655" y="2626175"/>
              <a:ext cx="402544" cy="1020050"/>
            </a:xfrm>
            <a:custGeom>
              <a:avLst/>
              <a:gdLst>
                <a:gd name="connsiteX0" fmla="*/ 402544 w 402544"/>
                <a:gd name="connsiteY0" fmla="*/ 94865 h 1020050"/>
                <a:gd name="connsiteX1" fmla="*/ 330050 w 402544"/>
                <a:gd name="connsiteY1" fmla="*/ 0 h 1020050"/>
                <a:gd name="connsiteX2" fmla="*/ 257555 w 402544"/>
                <a:gd name="connsiteY2" fmla="*/ 94865 h 1020050"/>
                <a:gd name="connsiteX3" fmla="*/ 321201 w 402544"/>
                <a:gd name="connsiteY3" fmla="*/ 209177 h 1020050"/>
                <a:gd name="connsiteX4" fmla="*/ 329888 w 402544"/>
                <a:gd name="connsiteY4" fmla="*/ 302811 h 1020050"/>
                <a:gd name="connsiteX5" fmla="*/ 339679 w 402544"/>
                <a:gd name="connsiteY5" fmla="*/ 357018 h 1020050"/>
                <a:gd name="connsiteX6" fmla="*/ 326497 w 402544"/>
                <a:gd name="connsiteY6" fmla="*/ 447636 h 1020050"/>
                <a:gd name="connsiteX7" fmla="*/ 324239 w 402544"/>
                <a:gd name="connsiteY7" fmla="*/ 455098 h 1020050"/>
                <a:gd name="connsiteX8" fmla="*/ 296693 w 402544"/>
                <a:gd name="connsiteY8" fmla="*/ 469345 h 1020050"/>
                <a:gd name="connsiteX9" fmla="*/ 205253 w 402544"/>
                <a:gd name="connsiteY9" fmla="*/ 581240 h 1020050"/>
                <a:gd name="connsiteX10" fmla="*/ 161438 w 402544"/>
                <a:gd name="connsiteY10" fmla="*/ 581240 h 1020050"/>
                <a:gd name="connsiteX11" fmla="*/ 145046 w 402544"/>
                <a:gd name="connsiteY11" fmla="*/ 582016 h 1020050"/>
                <a:gd name="connsiteX12" fmla="*/ 59321 w 402544"/>
                <a:gd name="connsiteY12" fmla="*/ 636722 h 1020050"/>
                <a:gd name="connsiteX13" fmla="*/ 52510 w 402544"/>
                <a:gd name="connsiteY13" fmla="*/ 649317 h 1020050"/>
                <a:gd name="connsiteX14" fmla="*/ 48929 w 402544"/>
                <a:gd name="connsiteY14" fmla="*/ 657600 h 1020050"/>
                <a:gd name="connsiteX15" fmla="*/ 3142 w 402544"/>
                <a:gd name="connsiteY15" fmla="*/ 784995 h 1020050"/>
                <a:gd name="connsiteX16" fmla="*/ 17334 w 402544"/>
                <a:gd name="connsiteY16" fmla="*/ 839668 h 1020050"/>
                <a:gd name="connsiteX17" fmla="*/ 36842 w 402544"/>
                <a:gd name="connsiteY17" fmla="*/ 846120 h 1020050"/>
                <a:gd name="connsiteX18" fmla="*/ 46367 w 402544"/>
                <a:gd name="connsiteY18" fmla="*/ 835033 h 1020050"/>
                <a:gd name="connsiteX19" fmla="*/ 36842 w 402544"/>
                <a:gd name="connsiteY19" fmla="*/ 823945 h 1020050"/>
                <a:gd name="connsiteX20" fmla="*/ 27269 w 402544"/>
                <a:gd name="connsiteY20" fmla="*/ 820752 h 1020050"/>
                <a:gd name="connsiteX21" fmla="*/ 20706 w 402544"/>
                <a:gd name="connsiteY21" fmla="*/ 793555 h 1020050"/>
                <a:gd name="connsiteX22" fmla="*/ 66245 w 402544"/>
                <a:gd name="connsiteY22" fmla="*/ 666824 h 1020050"/>
                <a:gd name="connsiteX23" fmla="*/ 69531 w 402544"/>
                <a:gd name="connsiteY23" fmla="*/ 659296 h 1020050"/>
                <a:gd name="connsiteX24" fmla="*/ 74294 w 402544"/>
                <a:gd name="connsiteY24" fmla="*/ 650426 h 1020050"/>
                <a:gd name="connsiteX25" fmla="*/ 146350 w 402544"/>
                <a:gd name="connsiteY25" fmla="*/ 604003 h 1020050"/>
                <a:gd name="connsiteX26" fmla="*/ 161876 w 402544"/>
                <a:gd name="connsiteY26" fmla="*/ 603271 h 1020050"/>
                <a:gd name="connsiteX27" fmla="*/ 213445 w 402544"/>
                <a:gd name="connsiteY27" fmla="*/ 603271 h 1020050"/>
                <a:gd name="connsiteX28" fmla="*/ 310485 w 402544"/>
                <a:gd name="connsiteY28" fmla="*/ 484590 h 1020050"/>
                <a:gd name="connsiteX29" fmla="*/ 336298 w 402544"/>
                <a:gd name="connsiteY29" fmla="*/ 481774 h 1020050"/>
                <a:gd name="connsiteX30" fmla="*/ 338300 w 402544"/>
                <a:gd name="connsiteY30" fmla="*/ 511349 h 1020050"/>
                <a:gd name="connsiteX31" fmla="*/ 337670 w 402544"/>
                <a:gd name="connsiteY31" fmla="*/ 512165 h 1020050"/>
                <a:gd name="connsiteX32" fmla="*/ 211292 w 402544"/>
                <a:gd name="connsiteY32" fmla="*/ 666536 h 1020050"/>
                <a:gd name="connsiteX33" fmla="*/ 211292 w 402544"/>
                <a:gd name="connsiteY33" fmla="*/ 997875 h 1020050"/>
                <a:gd name="connsiteX34" fmla="*/ 168429 w 402544"/>
                <a:gd name="connsiteY34" fmla="*/ 997875 h 1020050"/>
                <a:gd name="connsiteX35" fmla="*/ 168429 w 402544"/>
                <a:gd name="connsiteY35" fmla="*/ 820475 h 1020050"/>
                <a:gd name="connsiteX36" fmla="*/ 149379 w 402544"/>
                <a:gd name="connsiteY36" fmla="*/ 820475 h 1020050"/>
                <a:gd name="connsiteX37" fmla="*/ 149379 w 402544"/>
                <a:gd name="connsiteY37" fmla="*/ 997875 h 1020050"/>
                <a:gd name="connsiteX38" fmla="*/ 106517 w 402544"/>
                <a:gd name="connsiteY38" fmla="*/ 997875 h 1020050"/>
                <a:gd name="connsiteX39" fmla="*/ 106517 w 402544"/>
                <a:gd name="connsiteY39" fmla="*/ 720688 h 1020050"/>
                <a:gd name="connsiteX40" fmla="*/ 96992 w 402544"/>
                <a:gd name="connsiteY40" fmla="*/ 709600 h 1020050"/>
                <a:gd name="connsiteX41" fmla="*/ 87467 w 402544"/>
                <a:gd name="connsiteY41" fmla="*/ 720688 h 1020050"/>
                <a:gd name="connsiteX42" fmla="*/ 87467 w 402544"/>
                <a:gd name="connsiteY42" fmla="*/ 1020050 h 1020050"/>
                <a:gd name="connsiteX43" fmla="*/ 230342 w 402544"/>
                <a:gd name="connsiteY43" fmla="*/ 1020050 h 1020050"/>
                <a:gd name="connsiteX44" fmla="*/ 230342 w 402544"/>
                <a:gd name="connsiteY44" fmla="*/ 675417 h 1020050"/>
                <a:gd name="connsiteX45" fmla="*/ 351471 w 402544"/>
                <a:gd name="connsiteY45" fmla="*/ 527455 h 1020050"/>
                <a:gd name="connsiteX46" fmla="*/ 361625 w 402544"/>
                <a:gd name="connsiteY46" fmla="*/ 495511 h 1020050"/>
                <a:gd name="connsiteX47" fmla="*/ 348700 w 402544"/>
                <a:gd name="connsiteY47" fmla="*/ 464932 h 1020050"/>
                <a:gd name="connsiteX48" fmla="*/ 342880 w 402544"/>
                <a:gd name="connsiteY48" fmla="*/ 460231 h 1020050"/>
                <a:gd name="connsiteX49" fmla="*/ 344442 w 402544"/>
                <a:gd name="connsiteY49" fmla="*/ 455064 h 1020050"/>
                <a:gd name="connsiteX50" fmla="*/ 358729 w 402544"/>
                <a:gd name="connsiteY50" fmla="*/ 355432 h 1020050"/>
                <a:gd name="connsiteX51" fmla="*/ 348138 w 402544"/>
                <a:gd name="connsiteY51" fmla="*/ 296258 h 1020050"/>
                <a:gd name="connsiteX52" fmla="*/ 340451 w 402544"/>
                <a:gd name="connsiteY52" fmla="*/ 208667 h 1020050"/>
                <a:gd name="connsiteX53" fmla="*/ 402544 w 402544"/>
                <a:gd name="connsiteY53" fmla="*/ 94865 h 1020050"/>
                <a:gd name="connsiteX54" fmla="*/ 276605 w 402544"/>
                <a:gd name="connsiteY54" fmla="*/ 94865 h 1020050"/>
                <a:gd name="connsiteX55" fmla="*/ 330050 w 402544"/>
                <a:gd name="connsiteY55" fmla="*/ 22175 h 1020050"/>
                <a:gd name="connsiteX56" fmla="*/ 383494 w 402544"/>
                <a:gd name="connsiteY56" fmla="*/ 94865 h 1020050"/>
                <a:gd name="connsiteX57" fmla="*/ 330050 w 402544"/>
                <a:gd name="connsiteY57" fmla="*/ 188488 h 1020050"/>
                <a:gd name="connsiteX58" fmla="*/ 276605 w 402544"/>
                <a:gd name="connsiteY58" fmla="*/ 94865 h 102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02544" h="1020050">
                  <a:moveTo>
                    <a:pt x="402544" y="94865"/>
                  </a:moveTo>
                  <a:cubicBezTo>
                    <a:pt x="402544" y="39006"/>
                    <a:pt x="372731" y="0"/>
                    <a:pt x="330050" y="0"/>
                  </a:cubicBezTo>
                  <a:cubicBezTo>
                    <a:pt x="287368" y="0"/>
                    <a:pt x="257555" y="39006"/>
                    <a:pt x="257555" y="94865"/>
                  </a:cubicBezTo>
                  <a:cubicBezTo>
                    <a:pt x="257555" y="144304"/>
                    <a:pt x="289787" y="199919"/>
                    <a:pt x="321201" y="209177"/>
                  </a:cubicBezTo>
                  <a:cubicBezTo>
                    <a:pt x="317788" y="240750"/>
                    <a:pt x="320763" y="272813"/>
                    <a:pt x="329888" y="302811"/>
                  </a:cubicBezTo>
                  <a:cubicBezTo>
                    <a:pt x="335112" y="320323"/>
                    <a:pt x="338403" y="338538"/>
                    <a:pt x="339679" y="357018"/>
                  </a:cubicBezTo>
                  <a:cubicBezTo>
                    <a:pt x="341617" y="388018"/>
                    <a:pt x="337094" y="419105"/>
                    <a:pt x="326497" y="447636"/>
                  </a:cubicBezTo>
                  <a:cubicBezTo>
                    <a:pt x="325763" y="450031"/>
                    <a:pt x="324992" y="452614"/>
                    <a:pt x="324239" y="455098"/>
                  </a:cubicBezTo>
                  <a:cubicBezTo>
                    <a:pt x="313793" y="455384"/>
                    <a:pt x="303877" y="460513"/>
                    <a:pt x="296693" y="469345"/>
                  </a:cubicBezTo>
                  <a:lnTo>
                    <a:pt x="205253" y="581240"/>
                  </a:lnTo>
                  <a:lnTo>
                    <a:pt x="161438" y="581240"/>
                  </a:lnTo>
                  <a:lnTo>
                    <a:pt x="145046" y="582016"/>
                  </a:lnTo>
                  <a:cubicBezTo>
                    <a:pt x="111355" y="586244"/>
                    <a:pt x="80501" y="605932"/>
                    <a:pt x="59321" y="636722"/>
                  </a:cubicBezTo>
                  <a:cubicBezTo>
                    <a:pt x="56690" y="640641"/>
                    <a:pt x="54408" y="644861"/>
                    <a:pt x="52510" y="649317"/>
                  </a:cubicBezTo>
                  <a:lnTo>
                    <a:pt x="48929" y="657600"/>
                  </a:lnTo>
                  <a:lnTo>
                    <a:pt x="3142" y="784995"/>
                  </a:lnTo>
                  <a:cubicBezTo>
                    <a:pt x="-4245" y="804807"/>
                    <a:pt x="1757" y="827932"/>
                    <a:pt x="17334" y="839668"/>
                  </a:cubicBezTo>
                  <a:cubicBezTo>
                    <a:pt x="23203" y="843867"/>
                    <a:pt x="29953" y="846100"/>
                    <a:pt x="36842" y="846120"/>
                  </a:cubicBezTo>
                  <a:cubicBezTo>
                    <a:pt x="42102" y="846120"/>
                    <a:pt x="46367" y="841157"/>
                    <a:pt x="46367" y="835033"/>
                  </a:cubicBezTo>
                  <a:cubicBezTo>
                    <a:pt x="46367" y="828909"/>
                    <a:pt x="42102" y="823945"/>
                    <a:pt x="36842" y="823945"/>
                  </a:cubicBezTo>
                  <a:cubicBezTo>
                    <a:pt x="33459" y="823923"/>
                    <a:pt x="30148" y="822818"/>
                    <a:pt x="27269" y="820752"/>
                  </a:cubicBezTo>
                  <a:cubicBezTo>
                    <a:pt x="19681" y="814757"/>
                    <a:pt x="16911" y="803271"/>
                    <a:pt x="20706" y="793555"/>
                  </a:cubicBezTo>
                  <a:lnTo>
                    <a:pt x="66245" y="666824"/>
                  </a:lnTo>
                  <a:lnTo>
                    <a:pt x="69531" y="659296"/>
                  </a:lnTo>
                  <a:cubicBezTo>
                    <a:pt x="70858" y="656160"/>
                    <a:pt x="72454" y="653188"/>
                    <a:pt x="74294" y="650426"/>
                  </a:cubicBezTo>
                  <a:cubicBezTo>
                    <a:pt x="92082" y="624452"/>
                    <a:pt x="117997" y="607756"/>
                    <a:pt x="146350" y="604003"/>
                  </a:cubicBezTo>
                  <a:lnTo>
                    <a:pt x="161876" y="603271"/>
                  </a:lnTo>
                  <a:lnTo>
                    <a:pt x="213445" y="603271"/>
                  </a:lnTo>
                  <a:lnTo>
                    <a:pt x="310485" y="484590"/>
                  </a:lnTo>
                  <a:cubicBezTo>
                    <a:pt x="317129" y="475930"/>
                    <a:pt x="328388" y="474701"/>
                    <a:pt x="336298" y="481774"/>
                  </a:cubicBezTo>
                  <a:cubicBezTo>
                    <a:pt x="343867" y="489297"/>
                    <a:pt x="344764" y="502539"/>
                    <a:pt x="338300" y="511349"/>
                  </a:cubicBezTo>
                  <a:cubicBezTo>
                    <a:pt x="338096" y="511627"/>
                    <a:pt x="337886" y="511900"/>
                    <a:pt x="337670" y="512165"/>
                  </a:cubicBezTo>
                  <a:lnTo>
                    <a:pt x="211292" y="666536"/>
                  </a:lnTo>
                  <a:lnTo>
                    <a:pt x="211292" y="997875"/>
                  </a:lnTo>
                  <a:lnTo>
                    <a:pt x="168429" y="997875"/>
                  </a:lnTo>
                  <a:lnTo>
                    <a:pt x="168429" y="820475"/>
                  </a:lnTo>
                  <a:lnTo>
                    <a:pt x="149379" y="820475"/>
                  </a:lnTo>
                  <a:lnTo>
                    <a:pt x="149379" y="997875"/>
                  </a:lnTo>
                  <a:lnTo>
                    <a:pt x="106517" y="997875"/>
                  </a:lnTo>
                  <a:lnTo>
                    <a:pt x="106517" y="720688"/>
                  </a:lnTo>
                  <a:cubicBezTo>
                    <a:pt x="106517" y="714564"/>
                    <a:pt x="102253" y="709600"/>
                    <a:pt x="96992" y="709600"/>
                  </a:cubicBezTo>
                  <a:cubicBezTo>
                    <a:pt x="91731" y="709600"/>
                    <a:pt x="87467" y="714564"/>
                    <a:pt x="87467" y="720688"/>
                  </a:cubicBezTo>
                  <a:lnTo>
                    <a:pt x="87467" y="1020050"/>
                  </a:lnTo>
                  <a:lnTo>
                    <a:pt x="230342" y="1020050"/>
                  </a:lnTo>
                  <a:lnTo>
                    <a:pt x="230342" y="675417"/>
                  </a:lnTo>
                  <a:lnTo>
                    <a:pt x="351471" y="527455"/>
                  </a:lnTo>
                  <a:cubicBezTo>
                    <a:pt x="358462" y="518868"/>
                    <a:pt x="362131" y="507326"/>
                    <a:pt x="361625" y="495511"/>
                  </a:cubicBezTo>
                  <a:cubicBezTo>
                    <a:pt x="361143" y="483674"/>
                    <a:pt x="356462" y="472600"/>
                    <a:pt x="348700" y="464932"/>
                  </a:cubicBezTo>
                  <a:cubicBezTo>
                    <a:pt x="346901" y="463140"/>
                    <a:pt x="344951" y="461565"/>
                    <a:pt x="342880" y="460231"/>
                  </a:cubicBezTo>
                  <a:cubicBezTo>
                    <a:pt x="343404" y="458524"/>
                    <a:pt x="343937" y="456716"/>
                    <a:pt x="344442" y="455064"/>
                  </a:cubicBezTo>
                  <a:cubicBezTo>
                    <a:pt x="355971" y="423658"/>
                    <a:pt x="360871" y="389494"/>
                    <a:pt x="358729" y="355432"/>
                  </a:cubicBezTo>
                  <a:cubicBezTo>
                    <a:pt x="357353" y="335267"/>
                    <a:pt x="353794" y="315385"/>
                    <a:pt x="348138" y="296258"/>
                  </a:cubicBezTo>
                  <a:cubicBezTo>
                    <a:pt x="339515" y="268218"/>
                    <a:pt x="336877" y="238157"/>
                    <a:pt x="340451" y="208667"/>
                  </a:cubicBezTo>
                  <a:cubicBezTo>
                    <a:pt x="371321" y="198145"/>
                    <a:pt x="402544" y="143517"/>
                    <a:pt x="402544" y="94865"/>
                  </a:cubicBezTo>
                  <a:close/>
                  <a:moveTo>
                    <a:pt x="276605" y="94865"/>
                  </a:moveTo>
                  <a:cubicBezTo>
                    <a:pt x="276605" y="51379"/>
                    <a:pt x="298084" y="22175"/>
                    <a:pt x="330050" y="22175"/>
                  </a:cubicBezTo>
                  <a:cubicBezTo>
                    <a:pt x="362016" y="22175"/>
                    <a:pt x="383494" y="51379"/>
                    <a:pt x="383494" y="94865"/>
                  </a:cubicBezTo>
                  <a:cubicBezTo>
                    <a:pt x="383494" y="141299"/>
                    <a:pt x="349204" y="188488"/>
                    <a:pt x="330050" y="188488"/>
                  </a:cubicBezTo>
                  <a:cubicBezTo>
                    <a:pt x="310895" y="188488"/>
                    <a:pt x="276605" y="141299"/>
                    <a:pt x="276605" y="9486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28" name="Grafika 13" descr="Man with cane outline">
            <a:extLst>
              <a:ext uri="{FF2B5EF4-FFF2-40B4-BE49-F238E27FC236}">
                <a16:creationId xmlns:a16="http://schemas.microsoft.com/office/drawing/2014/main" id="{F1A8A9FE-0F03-E890-66A1-3E8B1D60C698}"/>
              </a:ext>
            </a:extLst>
          </p:cNvPr>
          <p:cNvGrpSpPr/>
          <p:nvPr/>
        </p:nvGrpSpPr>
        <p:grpSpPr>
          <a:xfrm>
            <a:off x="5259511" y="2227351"/>
            <a:ext cx="482511" cy="945198"/>
            <a:chOff x="2645853" y="2820591"/>
            <a:chExt cx="482511" cy="945198"/>
          </a:xfrm>
          <a:solidFill>
            <a:srgbClr val="000000"/>
          </a:solidFill>
        </p:grpSpPr>
        <p:sp>
          <p:nvSpPr>
            <p:cNvPr id="29" name="Prostoručno: oblik 28">
              <a:extLst>
                <a:ext uri="{FF2B5EF4-FFF2-40B4-BE49-F238E27FC236}">
                  <a16:creationId xmlns:a16="http://schemas.microsoft.com/office/drawing/2014/main" id="{415D2687-13DE-84C0-750E-1E835117F59B}"/>
                </a:ext>
              </a:extLst>
            </p:cNvPr>
            <p:cNvSpPr/>
            <p:nvPr/>
          </p:nvSpPr>
          <p:spPr>
            <a:xfrm>
              <a:off x="2645853" y="3009012"/>
              <a:ext cx="482511" cy="756777"/>
            </a:xfrm>
            <a:custGeom>
              <a:avLst/>
              <a:gdLst>
                <a:gd name="connsiteX0" fmla="*/ 427143 w 482511"/>
                <a:gd name="connsiteY0" fmla="*/ 288375 h 756777"/>
                <a:gd name="connsiteX1" fmla="*/ 398463 w 482511"/>
                <a:gd name="connsiteY1" fmla="*/ 227504 h 756777"/>
                <a:gd name="connsiteX2" fmla="*/ 329112 w 482511"/>
                <a:gd name="connsiteY2" fmla="*/ 195351 h 756777"/>
                <a:gd name="connsiteX3" fmla="*/ 279972 w 482511"/>
                <a:gd name="connsiteY3" fmla="*/ 63310 h 756777"/>
                <a:gd name="connsiteX4" fmla="*/ 201600 w 482511"/>
                <a:gd name="connsiteY4" fmla="*/ 0 h 756777"/>
                <a:gd name="connsiteX5" fmla="*/ 152785 w 482511"/>
                <a:gd name="connsiteY5" fmla="*/ 18050 h 756777"/>
                <a:gd name="connsiteX6" fmla="*/ 46648 w 482511"/>
                <a:gd name="connsiteY6" fmla="*/ 101063 h 756777"/>
                <a:gd name="connsiteX7" fmla="*/ 27302 w 482511"/>
                <a:gd name="connsiteY7" fmla="*/ 133538 h 756777"/>
                <a:gd name="connsiteX8" fmla="*/ 1299 w 482511"/>
                <a:gd name="connsiteY8" fmla="*/ 279571 h 756777"/>
                <a:gd name="connsiteX9" fmla="*/ 35281 w 482511"/>
                <a:gd name="connsiteY9" fmla="*/ 344321 h 756777"/>
                <a:gd name="connsiteX10" fmla="*/ 36237 w 482511"/>
                <a:gd name="connsiteY10" fmla="*/ 344577 h 756777"/>
                <a:gd name="connsiteX11" fmla="*/ 47707 w 482511"/>
                <a:gd name="connsiteY11" fmla="*/ 336355 h 756777"/>
                <a:gd name="connsiteX12" fmla="*/ 40643 w 482511"/>
                <a:gd name="connsiteY12" fmla="*/ 323003 h 756777"/>
                <a:gd name="connsiteX13" fmla="*/ 40466 w 482511"/>
                <a:gd name="connsiteY13" fmla="*/ 322957 h 756777"/>
                <a:gd name="connsiteX14" fmla="*/ 19614 w 482511"/>
                <a:gd name="connsiteY14" fmla="*/ 285753 h 756777"/>
                <a:gd name="connsiteX15" fmla="*/ 19911 w 482511"/>
                <a:gd name="connsiteY15" fmla="*/ 284284 h 756777"/>
                <a:gd name="connsiteX16" fmla="*/ 45752 w 482511"/>
                <a:gd name="connsiteY16" fmla="*/ 138982 h 756777"/>
                <a:gd name="connsiteX17" fmla="*/ 57678 w 482511"/>
                <a:gd name="connsiteY17" fmla="*/ 119135 h 756777"/>
                <a:gd name="connsiteX18" fmla="*/ 163519 w 482511"/>
                <a:gd name="connsiteY18" fmla="*/ 36367 h 756777"/>
                <a:gd name="connsiteX19" fmla="*/ 201619 w 482511"/>
                <a:gd name="connsiteY19" fmla="*/ 22175 h 756777"/>
                <a:gd name="connsiteX20" fmla="*/ 262303 w 482511"/>
                <a:gd name="connsiteY20" fmla="*/ 71537 h 756777"/>
                <a:gd name="connsiteX21" fmla="*/ 313195 w 482511"/>
                <a:gd name="connsiteY21" fmla="*/ 208445 h 756777"/>
                <a:gd name="connsiteX22" fmla="*/ 318415 w 482511"/>
                <a:gd name="connsiteY22" fmla="*/ 214344 h 756777"/>
                <a:gd name="connsiteX23" fmla="*/ 391424 w 482511"/>
                <a:gd name="connsiteY23" fmla="*/ 248149 h 756777"/>
                <a:gd name="connsiteX24" fmla="*/ 407029 w 482511"/>
                <a:gd name="connsiteY24" fmla="*/ 290314 h 756777"/>
                <a:gd name="connsiteX25" fmla="*/ 406578 w 482511"/>
                <a:gd name="connsiteY25" fmla="*/ 291557 h 756777"/>
                <a:gd name="connsiteX26" fmla="*/ 406255 w 482511"/>
                <a:gd name="connsiteY26" fmla="*/ 292222 h 756777"/>
                <a:gd name="connsiteX27" fmla="*/ 382747 w 482511"/>
                <a:gd name="connsiteY27" fmla="*/ 310672 h 756777"/>
                <a:gd name="connsiteX28" fmla="*/ 370717 w 482511"/>
                <a:gd name="connsiteY28" fmla="*/ 308454 h 756777"/>
                <a:gd name="connsiteX29" fmla="*/ 281972 w 482511"/>
                <a:gd name="connsiteY29" fmla="*/ 267031 h 756777"/>
                <a:gd name="connsiteX30" fmla="*/ 269479 w 482511"/>
                <a:gd name="connsiteY30" fmla="*/ 272897 h 756777"/>
                <a:gd name="connsiteX31" fmla="*/ 274518 w 482511"/>
                <a:gd name="connsiteY31" fmla="*/ 287438 h 756777"/>
                <a:gd name="connsiteX32" fmla="*/ 274886 w 482511"/>
                <a:gd name="connsiteY32" fmla="*/ 287610 h 756777"/>
                <a:gd name="connsiteX33" fmla="*/ 363621 w 482511"/>
                <a:gd name="connsiteY33" fmla="*/ 329044 h 756777"/>
                <a:gd name="connsiteX34" fmla="*/ 371812 w 482511"/>
                <a:gd name="connsiteY34" fmla="*/ 331827 h 756777"/>
                <a:gd name="connsiteX35" fmla="*/ 384947 w 482511"/>
                <a:gd name="connsiteY35" fmla="*/ 401878 h 756777"/>
                <a:gd name="connsiteX36" fmla="*/ 398415 w 482511"/>
                <a:gd name="connsiteY36" fmla="*/ 401605 h 756777"/>
                <a:gd name="connsiteX37" fmla="*/ 398415 w 482511"/>
                <a:gd name="connsiteY37" fmla="*/ 386200 h 756777"/>
                <a:gd name="connsiteX38" fmla="*/ 393386 w 482511"/>
                <a:gd name="connsiteY38" fmla="*/ 330895 h 756777"/>
                <a:gd name="connsiteX39" fmla="*/ 418418 w 482511"/>
                <a:gd name="connsiteY39" fmla="*/ 311304 h 756777"/>
                <a:gd name="connsiteX40" fmla="*/ 462757 w 482511"/>
                <a:gd name="connsiteY40" fmla="*/ 345994 h 756777"/>
                <a:gd name="connsiteX41" fmla="*/ 463462 w 482511"/>
                <a:gd name="connsiteY41" fmla="*/ 354800 h 756777"/>
                <a:gd name="connsiteX42" fmla="*/ 463462 w 482511"/>
                <a:gd name="connsiteY42" fmla="*/ 745690 h 756777"/>
                <a:gd name="connsiteX43" fmla="*/ 472987 w 482511"/>
                <a:gd name="connsiteY43" fmla="*/ 756777 h 756777"/>
                <a:gd name="connsiteX44" fmla="*/ 482512 w 482511"/>
                <a:gd name="connsiteY44" fmla="*/ 745690 h 756777"/>
                <a:gd name="connsiteX45" fmla="*/ 482512 w 482511"/>
                <a:gd name="connsiteY45" fmla="*/ 354800 h 756777"/>
                <a:gd name="connsiteX46" fmla="*/ 427143 w 482511"/>
                <a:gd name="connsiteY46" fmla="*/ 288375 h 75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2511" h="756777">
                  <a:moveTo>
                    <a:pt x="427143" y="288375"/>
                  </a:moveTo>
                  <a:cubicBezTo>
                    <a:pt x="431419" y="262694"/>
                    <a:pt x="419366" y="237111"/>
                    <a:pt x="398463" y="227504"/>
                  </a:cubicBezTo>
                  <a:lnTo>
                    <a:pt x="329112" y="195351"/>
                  </a:lnTo>
                  <a:lnTo>
                    <a:pt x="279972" y="63310"/>
                  </a:lnTo>
                  <a:cubicBezTo>
                    <a:pt x="267771" y="25225"/>
                    <a:pt x="236519" y="-20"/>
                    <a:pt x="201600" y="0"/>
                  </a:cubicBezTo>
                  <a:cubicBezTo>
                    <a:pt x="184128" y="79"/>
                    <a:pt x="167093" y="6378"/>
                    <a:pt x="152785" y="18050"/>
                  </a:cubicBezTo>
                  <a:lnTo>
                    <a:pt x="46648" y="101063"/>
                  </a:lnTo>
                  <a:cubicBezTo>
                    <a:pt x="37281" y="109088"/>
                    <a:pt x="30475" y="120513"/>
                    <a:pt x="27302" y="133538"/>
                  </a:cubicBezTo>
                  <a:lnTo>
                    <a:pt x="1299" y="279571"/>
                  </a:lnTo>
                  <a:cubicBezTo>
                    <a:pt x="-4678" y="308374"/>
                    <a:pt x="10536" y="337364"/>
                    <a:pt x="35281" y="344321"/>
                  </a:cubicBezTo>
                  <a:cubicBezTo>
                    <a:pt x="35599" y="344410"/>
                    <a:pt x="35917" y="344495"/>
                    <a:pt x="36237" y="344577"/>
                  </a:cubicBezTo>
                  <a:cubicBezTo>
                    <a:pt x="41355" y="345993"/>
                    <a:pt x="46490" y="342312"/>
                    <a:pt x="47707" y="336355"/>
                  </a:cubicBezTo>
                  <a:cubicBezTo>
                    <a:pt x="48923" y="330398"/>
                    <a:pt x="45761" y="324420"/>
                    <a:pt x="40643" y="323003"/>
                  </a:cubicBezTo>
                  <a:cubicBezTo>
                    <a:pt x="40584" y="322988"/>
                    <a:pt x="40525" y="322972"/>
                    <a:pt x="40466" y="322957"/>
                  </a:cubicBezTo>
                  <a:cubicBezTo>
                    <a:pt x="25882" y="319387"/>
                    <a:pt x="16546" y="302730"/>
                    <a:pt x="19614" y="285753"/>
                  </a:cubicBezTo>
                  <a:cubicBezTo>
                    <a:pt x="19702" y="285260"/>
                    <a:pt x="19801" y="284770"/>
                    <a:pt x="19911" y="284284"/>
                  </a:cubicBezTo>
                  <a:lnTo>
                    <a:pt x="45752" y="138982"/>
                  </a:lnTo>
                  <a:cubicBezTo>
                    <a:pt x="47789" y="131044"/>
                    <a:pt x="51971" y="124085"/>
                    <a:pt x="57678" y="119135"/>
                  </a:cubicBezTo>
                  <a:lnTo>
                    <a:pt x="163519" y="36367"/>
                  </a:lnTo>
                  <a:cubicBezTo>
                    <a:pt x="174675" y="27217"/>
                    <a:pt x="187972" y="22264"/>
                    <a:pt x="201619" y="22175"/>
                  </a:cubicBezTo>
                  <a:cubicBezTo>
                    <a:pt x="228736" y="22196"/>
                    <a:pt x="252963" y="41903"/>
                    <a:pt x="262303" y="71537"/>
                  </a:cubicBezTo>
                  <a:lnTo>
                    <a:pt x="313195" y="208445"/>
                  </a:lnTo>
                  <a:cubicBezTo>
                    <a:pt x="314196" y="211138"/>
                    <a:pt x="316073" y="213259"/>
                    <a:pt x="318415" y="214344"/>
                  </a:cubicBezTo>
                  <a:lnTo>
                    <a:pt x="391424" y="248149"/>
                  </a:lnTo>
                  <a:cubicBezTo>
                    <a:pt x="405736" y="254776"/>
                    <a:pt x="412722" y="273655"/>
                    <a:pt x="407029" y="290314"/>
                  </a:cubicBezTo>
                  <a:cubicBezTo>
                    <a:pt x="406886" y="290732"/>
                    <a:pt x="406736" y="291147"/>
                    <a:pt x="406578" y="291557"/>
                  </a:cubicBezTo>
                  <a:cubicBezTo>
                    <a:pt x="406493" y="291801"/>
                    <a:pt x="406350" y="291989"/>
                    <a:pt x="406255" y="292222"/>
                  </a:cubicBezTo>
                  <a:cubicBezTo>
                    <a:pt x="397216" y="295986"/>
                    <a:pt x="389133" y="302330"/>
                    <a:pt x="382747" y="310672"/>
                  </a:cubicBezTo>
                  <a:cubicBezTo>
                    <a:pt x="378645" y="310978"/>
                    <a:pt x="374536" y="310221"/>
                    <a:pt x="370717" y="308454"/>
                  </a:cubicBezTo>
                  <a:lnTo>
                    <a:pt x="281972" y="267031"/>
                  </a:lnTo>
                  <a:cubicBezTo>
                    <a:pt x="277132" y="264635"/>
                    <a:pt x="271538" y="267261"/>
                    <a:pt x="269479" y="272897"/>
                  </a:cubicBezTo>
                  <a:cubicBezTo>
                    <a:pt x="267421" y="278531"/>
                    <a:pt x="269677" y="285042"/>
                    <a:pt x="274518" y="287438"/>
                  </a:cubicBezTo>
                  <a:cubicBezTo>
                    <a:pt x="274640" y="287499"/>
                    <a:pt x="274762" y="287555"/>
                    <a:pt x="274886" y="287610"/>
                  </a:cubicBezTo>
                  <a:lnTo>
                    <a:pt x="363621" y="329044"/>
                  </a:lnTo>
                  <a:cubicBezTo>
                    <a:pt x="366274" y="330255"/>
                    <a:pt x="369016" y="331186"/>
                    <a:pt x="371812" y="331827"/>
                  </a:cubicBezTo>
                  <a:cubicBezTo>
                    <a:pt x="363996" y="356154"/>
                    <a:pt x="369134" y="383554"/>
                    <a:pt x="384947" y="401878"/>
                  </a:cubicBezTo>
                  <a:cubicBezTo>
                    <a:pt x="388731" y="406132"/>
                    <a:pt x="394761" y="406010"/>
                    <a:pt x="398415" y="401605"/>
                  </a:cubicBezTo>
                  <a:cubicBezTo>
                    <a:pt x="401981" y="397308"/>
                    <a:pt x="401981" y="390496"/>
                    <a:pt x="398415" y="386200"/>
                  </a:cubicBezTo>
                  <a:cubicBezTo>
                    <a:pt x="385712" y="371471"/>
                    <a:pt x="383613" y="348394"/>
                    <a:pt x="393386" y="330895"/>
                  </a:cubicBezTo>
                  <a:cubicBezTo>
                    <a:pt x="403367" y="327782"/>
                    <a:pt x="412174" y="320889"/>
                    <a:pt x="418418" y="311304"/>
                  </a:cubicBezTo>
                  <a:cubicBezTo>
                    <a:pt x="438891" y="306630"/>
                    <a:pt x="458743" y="322162"/>
                    <a:pt x="462757" y="345994"/>
                  </a:cubicBezTo>
                  <a:cubicBezTo>
                    <a:pt x="463245" y="348895"/>
                    <a:pt x="463482" y="351844"/>
                    <a:pt x="463462" y="354800"/>
                  </a:cubicBezTo>
                  <a:lnTo>
                    <a:pt x="463462" y="745690"/>
                  </a:lnTo>
                  <a:cubicBezTo>
                    <a:pt x="463462" y="751813"/>
                    <a:pt x="467726" y="756777"/>
                    <a:pt x="472987" y="756777"/>
                  </a:cubicBezTo>
                  <a:cubicBezTo>
                    <a:pt x="478247" y="756777"/>
                    <a:pt x="482512" y="751813"/>
                    <a:pt x="482512" y="745690"/>
                  </a:cubicBezTo>
                  <a:lnTo>
                    <a:pt x="482512" y="354800"/>
                  </a:lnTo>
                  <a:cubicBezTo>
                    <a:pt x="482480" y="318893"/>
                    <a:pt x="457975" y="289494"/>
                    <a:pt x="427143" y="2883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Prostoručno: oblik 29">
              <a:extLst>
                <a:ext uri="{FF2B5EF4-FFF2-40B4-BE49-F238E27FC236}">
                  <a16:creationId xmlns:a16="http://schemas.microsoft.com/office/drawing/2014/main" id="{1C374A14-186B-27DA-E830-634052A90CDD}"/>
                </a:ext>
              </a:extLst>
            </p:cNvPr>
            <p:cNvSpPr/>
            <p:nvPr/>
          </p:nvSpPr>
          <p:spPr>
            <a:xfrm>
              <a:off x="2688892" y="3141718"/>
              <a:ext cx="277336" cy="621281"/>
            </a:xfrm>
            <a:custGeom>
              <a:avLst/>
              <a:gdLst>
                <a:gd name="connsiteX0" fmla="*/ 256326 w 277336"/>
                <a:gd name="connsiteY0" fmla="*/ 294473 h 621281"/>
                <a:gd name="connsiteX1" fmla="*/ 194004 w 277336"/>
                <a:gd name="connsiteY1" fmla="*/ 214643 h 621281"/>
                <a:gd name="connsiteX2" fmla="*/ 194004 w 277336"/>
                <a:gd name="connsiteY2" fmla="*/ 11088 h 621281"/>
                <a:gd name="connsiteX3" fmla="*/ 184479 w 277336"/>
                <a:gd name="connsiteY3" fmla="*/ 0 h 621281"/>
                <a:gd name="connsiteX4" fmla="*/ 174954 w 277336"/>
                <a:gd name="connsiteY4" fmla="*/ 11088 h 621281"/>
                <a:gd name="connsiteX5" fmla="*/ 174954 w 277336"/>
                <a:gd name="connsiteY5" fmla="*/ 218945 h 621281"/>
                <a:gd name="connsiteX6" fmla="*/ 177430 w 277336"/>
                <a:gd name="connsiteY6" fmla="*/ 226396 h 621281"/>
                <a:gd name="connsiteX7" fmla="*/ 242038 w 277336"/>
                <a:gd name="connsiteY7" fmla="*/ 309142 h 621281"/>
                <a:gd name="connsiteX8" fmla="*/ 249020 w 277336"/>
                <a:gd name="connsiteY8" fmla="*/ 329421 h 621281"/>
                <a:gd name="connsiteX9" fmla="*/ 258279 w 277336"/>
                <a:gd name="connsiteY9" fmla="*/ 544917 h 621281"/>
                <a:gd name="connsiteX10" fmla="*/ 232618 w 277336"/>
                <a:gd name="connsiteY10" fmla="*/ 578590 h 621281"/>
                <a:gd name="connsiteX11" fmla="*/ 230713 w 277336"/>
                <a:gd name="connsiteY11" fmla="*/ 578590 h 621281"/>
                <a:gd name="connsiteX12" fmla="*/ 203253 w 277336"/>
                <a:gd name="connsiteY12" fmla="*/ 548188 h 621281"/>
                <a:gd name="connsiteX13" fmla="*/ 194918 w 277336"/>
                <a:gd name="connsiteY13" fmla="*/ 347737 h 621281"/>
                <a:gd name="connsiteX14" fmla="*/ 192470 w 277336"/>
                <a:gd name="connsiteY14" fmla="*/ 340841 h 621281"/>
                <a:gd name="connsiteX15" fmla="*/ 148655 w 277336"/>
                <a:gd name="connsiteY15" fmla="*/ 284372 h 621281"/>
                <a:gd name="connsiteX16" fmla="*/ 107698 w 277336"/>
                <a:gd name="connsiteY16" fmla="*/ 247883 h 621281"/>
                <a:gd name="connsiteX17" fmla="*/ 104840 w 277336"/>
                <a:gd name="connsiteY17" fmla="*/ 246187 h 621281"/>
                <a:gd name="connsiteX18" fmla="*/ 64702 w 277336"/>
                <a:gd name="connsiteY18" fmla="*/ 167000 h 621281"/>
                <a:gd name="connsiteX19" fmla="*/ 65454 w 277336"/>
                <a:gd name="connsiteY19" fmla="*/ 149726 h 621281"/>
                <a:gd name="connsiteX20" fmla="*/ 75351 w 277336"/>
                <a:gd name="connsiteY20" fmla="*/ 27331 h 621281"/>
                <a:gd name="connsiteX21" fmla="*/ 67604 w 277336"/>
                <a:gd name="connsiteY21" fmla="*/ 14502 h 621281"/>
                <a:gd name="connsiteX22" fmla="*/ 56585 w 277336"/>
                <a:gd name="connsiteY22" fmla="*/ 23520 h 621281"/>
                <a:gd name="connsiteX23" fmla="*/ 56510 w 277336"/>
                <a:gd name="connsiteY23" fmla="*/ 24104 h 621281"/>
                <a:gd name="connsiteX24" fmla="*/ 45652 w 277336"/>
                <a:gd name="connsiteY24" fmla="*/ 163596 h 621281"/>
                <a:gd name="connsiteX25" fmla="*/ 45652 w 277336"/>
                <a:gd name="connsiteY25" fmla="*/ 165814 h 621281"/>
                <a:gd name="connsiteX26" fmla="*/ 37089 w 277336"/>
                <a:gd name="connsiteY26" fmla="*/ 365122 h 621281"/>
                <a:gd name="connsiteX27" fmla="*/ 1170 w 277336"/>
                <a:gd name="connsiteY27" fmla="*/ 554896 h 621281"/>
                <a:gd name="connsiteX28" fmla="*/ 35222 w 277336"/>
                <a:gd name="connsiteY28" fmla="*/ 619603 h 621281"/>
                <a:gd name="connsiteX29" fmla="*/ 46566 w 277336"/>
                <a:gd name="connsiteY29" fmla="*/ 621244 h 621281"/>
                <a:gd name="connsiteX30" fmla="*/ 91963 w 277336"/>
                <a:gd name="connsiteY30" fmla="*/ 579111 h 621281"/>
                <a:gd name="connsiteX31" fmla="*/ 128986 w 277336"/>
                <a:gd name="connsiteY31" fmla="*/ 385080 h 621281"/>
                <a:gd name="connsiteX32" fmla="*/ 129386 w 277336"/>
                <a:gd name="connsiteY32" fmla="*/ 382131 h 621281"/>
                <a:gd name="connsiteX33" fmla="*/ 130120 w 277336"/>
                <a:gd name="connsiteY33" fmla="*/ 376775 h 621281"/>
                <a:gd name="connsiteX34" fmla="*/ 132206 w 277336"/>
                <a:gd name="connsiteY34" fmla="*/ 329221 h 621281"/>
                <a:gd name="connsiteX35" fmla="*/ 120385 w 277336"/>
                <a:gd name="connsiteY35" fmla="*/ 314120 h 621281"/>
                <a:gd name="connsiteX36" fmla="*/ 114108 w 277336"/>
                <a:gd name="connsiteY36" fmla="*/ 306736 h 621281"/>
                <a:gd name="connsiteX37" fmla="*/ 111079 w 277336"/>
                <a:gd name="connsiteY37" fmla="*/ 375766 h 621281"/>
                <a:gd name="connsiteX38" fmla="*/ 110889 w 277336"/>
                <a:gd name="connsiteY38" fmla="*/ 376875 h 621281"/>
                <a:gd name="connsiteX39" fmla="*/ 110193 w 277336"/>
                <a:gd name="connsiteY39" fmla="*/ 381310 h 621281"/>
                <a:gd name="connsiteX40" fmla="*/ 73360 w 277336"/>
                <a:gd name="connsiteY40" fmla="*/ 574344 h 621281"/>
                <a:gd name="connsiteX41" fmla="*/ 46566 w 277336"/>
                <a:gd name="connsiteY41" fmla="*/ 599069 h 621281"/>
                <a:gd name="connsiteX42" fmla="*/ 40432 w 277336"/>
                <a:gd name="connsiteY42" fmla="*/ 598293 h 621281"/>
                <a:gd name="connsiteX43" fmla="*/ 19763 w 277336"/>
                <a:gd name="connsiteY43" fmla="*/ 559741 h 621281"/>
                <a:gd name="connsiteX44" fmla="*/ 55863 w 277336"/>
                <a:gd name="connsiteY44" fmla="*/ 369036 h 621281"/>
                <a:gd name="connsiteX45" fmla="*/ 56072 w 277336"/>
                <a:gd name="connsiteY45" fmla="*/ 367207 h 621281"/>
                <a:gd name="connsiteX46" fmla="*/ 62006 w 277336"/>
                <a:gd name="connsiteY46" fmla="*/ 230664 h 621281"/>
                <a:gd name="connsiteX47" fmla="*/ 96296 w 277336"/>
                <a:gd name="connsiteY47" fmla="*/ 266000 h 621281"/>
                <a:gd name="connsiteX48" fmla="*/ 99154 w 277336"/>
                <a:gd name="connsiteY48" fmla="*/ 267697 h 621281"/>
                <a:gd name="connsiteX49" fmla="*/ 134568 w 277336"/>
                <a:gd name="connsiteY49" fmla="*/ 299285 h 621281"/>
                <a:gd name="connsiteX50" fmla="*/ 176078 w 277336"/>
                <a:gd name="connsiteY50" fmla="*/ 352815 h 621281"/>
                <a:gd name="connsiteX51" fmla="*/ 184203 w 277336"/>
                <a:gd name="connsiteY51" fmla="*/ 549253 h 621281"/>
                <a:gd name="connsiteX52" fmla="*/ 230742 w 277336"/>
                <a:gd name="connsiteY52" fmla="*/ 600765 h 621281"/>
                <a:gd name="connsiteX53" fmla="*/ 233028 w 277336"/>
                <a:gd name="connsiteY53" fmla="*/ 600765 h 621281"/>
                <a:gd name="connsiteX54" fmla="*/ 277281 w 277336"/>
                <a:gd name="connsiteY54" fmla="*/ 543875 h 621281"/>
                <a:gd name="connsiteX55" fmla="*/ 268023 w 277336"/>
                <a:gd name="connsiteY55" fmla="*/ 328866 h 621281"/>
                <a:gd name="connsiteX56" fmla="*/ 256326 w 277336"/>
                <a:gd name="connsiteY56" fmla="*/ 294473 h 62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77336" h="621281">
                  <a:moveTo>
                    <a:pt x="256326" y="294473"/>
                  </a:moveTo>
                  <a:lnTo>
                    <a:pt x="194004" y="214643"/>
                  </a:lnTo>
                  <a:lnTo>
                    <a:pt x="194004" y="11088"/>
                  </a:lnTo>
                  <a:cubicBezTo>
                    <a:pt x="194004" y="4964"/>
                    <a:pt x="189740" y="0"/>
                    <a:pt x="184479" y="0"/>
                  </a:cubicBezTo>
                  <a:cubicBezTo>
                    <a:pt x="179218" y="0"/>
                    <a:pt x="174954" y="4964"/>
                    <a:pt x="174954" y="11088"/>
                  </a:cubicBezTo>
                  <a:lnTo>
                    <a:pt x="174954" y="218945"/>
                  </a:lnTo>
                  <a:cubicBezTo>
                    <a:pt x="174956" y="221700"/>
                    <a:pt x="175838" y="224357"/>
                    <a:pt x="177430" y="226396"/>
                  </a:cubicBezTo>
                  <a:lnTo>
                    <a:pt x="242038" y="309142"/>
                  </a:lnTo>
                  <a:cubicBezTo>
                    <a:pt x="246352" y="314728"/>
                    <a:pt x="248826" y="321912"/>
                    <a:pt x="249020" y="329421"/>
                  </a:cubicBezTo>
                  <a:lnTo>
                    <a:pt x="258279" y="544917"/>
                  </a:lnTo>
                  <a:cubicBezTo>
                    <a:pt x="259083" y="562425"/>
                    <a:pt x="247647" y="577431"/>
                    <a:pt x="232618" y="578590"/>
                  </a:cubicBezTo>
                  <a:lnTo>
                    <a:pt x="230713" y="578590"/>
                  </a:lnTo>
                  <a:cubicBezTo>
                    <a:pt x="216124" y="578417"/>
                    <a:pt x="204132" y="565141"/>
                    <a:pt x="203253" y="548188"/>
                  </a:cubicBezTo>
                  <a:lnTo>
                    <a:pt x="194918" y="347737"/>
                  </a:lnTo>
                  <a:cubicBezTo>
                    <a:pt x="194812" y="345178"/>
                    <a:pt x="193947" y="342741"/>
                    <a:pt x="192470" y="340841"/>
                  </a:cubicBezTo>
                  <a:lnTo>
                    <a:pt x="148655" y="284372"/>
                  </a:lnTo>
                  <a:cubicBezTo>
                    <a:pt x="137045" y="269382"/>
                    <a:pt x="123161" y="257013"/>
                    <a:pt x="107698" y="247883"/>
                  </a:cubicBezTo>
                  <a:lnTo>
                    <a:pt x="104840" y="246187"/>
                  </a:lnTo>
                  <a:cubicBezTo>
                    <a:pt x="79396" y="231091"/>
                    <a:pt x="63750" y="200225"/>
                    <a:pt x="64702" y="167000"/>
                  </a:cubicBezTo>
                  <a:lnTo>
                    <a:pt x="65454" y="149726"/>
                  </a:lnTo>
                  <a:cubicBezTo>
                    <a:pt x="67483" y="111851"/>
                    <a:pt x="70703" y="64186"/>
                    <a:pt x="75351" y="27331"/>
                  </a:cubicBezTo>
                  <a:cubicBezTo>
                    <a:pt x="76255" y="21298"/>
                    <a:pt x="72787" y="15555"/>
                    <a:pt x="67604" y="14502"/>
                  </a:cubicBezTo>
                  <a:cubicBezTo>
                    <a:pt x="62422" y="13450"/>
                    <a:pt x="57489" y="17488"/>
                    <a:pt x="56585" y="23520"/>
                  </a:cubicBezTo>
                  <a:cubicBezTo>
                    <a:pt x="56555" y="23714"/>
                    <a:pt x="56531" y="23909"/>
                    <a:pt x="56510" y="24104"/>
                  </a:cubicBezTo>
                  <a:cubicBezTo>
                    <a:pt x="51110" y="66869"/>
                    <a:pt x="47624" y="123570"/>
                    <a:pt x="45652" y="163596"/>
                  </a:cubicBezTo>
                  <a:cubicBezTo>
                    <a:pt x="45652" y="164350"/>
                    <a:pt x="45652" y="165093"/>
                    <a:pt x="45652" y="165814"/>
                  </a:cubicBezTo>
                  <a:lnTo>
                    <a:pt x="37089" y="365122"/>
                  </a:lnTo>
                  <a:lnTo>
                    <a:pt x="1170" y="554896"/>
                  </a:lnTo>
                  <a:cubicBezTo>
                    <a:pt x="-4444" y="583647"/>
                    <a:pt x="10668" y="612363"/>
                    <a:pt x="35222" y="619603"/>
                  </a:cubicBezTo>
                  <a:cubicBezTo>
                    <a:pt x="38899" y="620882"/>
                    <a:pt x="42733" y="621438"/>
                    <a:pt x="46566" y="621244"/>
                  </a:cubicBezTo>
                  <a:cubicBezTo>
                    <a:pt x="68197" y="620941"/>
                    <a:pt x="86891" y="603590"/>
                    <a:pt x="91963" y="579111"/>
                  </a:cubicBezTo>
                  <a:lnTo>
                    <a:pt x="128986" y="385080"/>
                  </a:lnTo>
                  <a:cubicBezTo>
                    <a:pt x="129195" y="384113"/>
                    <a:pt x="129329" y="383125"/>
                    <a:pt x="129386" y="382131"/>
                  </a:cubicBezTo>
                  <a:cubicBezTo>
                    <a:pt x="129824" y="380389"/>
                    <a:pt x="130071" y="378589"/>
                    <a:pt x="130120" y="376775"/>
                  </a:cubicBezTo>
                  <a:lnTo>
                    <a:pt x="132206" y="329221"/>
                  </a:lnTo>
                  <a:lnTo>
                    <a:pt x="120385" y="314120"/>
                  </a:lnTo>
                  <a:cubicBezTo>
                    <a:pt x="118385" y="311537"/>
                    <a:pt x="116280" y="309086"/>
                    <a:pt x="114108" y="306736"/>
                  </a:cubicBezTo>
                  <a:lnTo>
                    <a:pt x="111079" y="375766"/>
                  </a:lnTo>
                  <a:cubicBezTo>
                    <a:pt x="111079" y="375955"/>
                    <a:pt x="110889" y="376687"/>
                    <a:pt x="110889" y="376875"/>
                  </a:cubicBezTo>
                  <a:cubicBezTo>
                    <a:pt x="110550" y="378328"/>
                    <a:pt x="110317" y="379811"/>
                    <a:pt x="110193" y="381310"/>
                  </a:cubicBezTo>
                  <a:lnTo>
                    <a:pt x="73360" y="574344"/>
                  </a:lnTo>
                  <a:cubicBezTo>
                    <a:pt x="70341" y="588751"/>
                    <a:pt x="59305" y="598933"/>
                    <a:pt x="46566" y="599069"/>
                  </a:cubicBezTo>
                  <a:cubicBezTo>
                    <a:pt x="44499" y="599197"/>
                    <a:pt x="42428" y="598935"/>
                    <a:pt x="40432" y="598293"/>
                  </a:cubicBezTo>
                  <a:cubicBezTo>
                    <a:pt x="25654" y="594169"/>
                    <a:pt x="16452" y="577006"/>
                    <a:pt x="19763" y="559741"/>
                  </a:cubicBezTo>
                  <a:lnTo>
                    <a:pt x="55863" y="369036"/>
                  </a:lnTo>
                  <a:cubicBezTo>
                    <a:pt x="55979" y="368435"/>
                    <a:pt x="56049" y="367822"/>
                    <a:pt x="56072" y="367207"/>
                  </a:cubicBezTo>
                  <a:lnTo>
                    <a:pt x="62006" y="230664"/>
                  </a:lnTo>
                  <a:cubicBezTo>
                    <a:pt x="70710" y="245604"/>
                    <a:pt x="82501" y="257756"/>
                    <a:pt x="96296" y="266000"/>
                  </a:cubicBezTo>
                  <a:lnTo>
                    <a:pt x="99154" y="267697"/>
                  </a:lnTo>
                  <a:cubicBezTo>
                    <a:pt x="112522" y="275610"/>
                    <a:pt x="124527" y="286318"/>
                    <a:pt x="134568" y="299285"/>
                  </a:cubicBezTo>
                  <a:lnTo>
                    <a:pt x="176078" y="352815"/>
                  </a:lnTo>
                  <a:lnTo>
                    <a:pt x="184203" y="549253"/>
                  </a:lnTo>
                  <a:cubicBezTo>
                    <a:pt x="185670" y="577996"/>
                    <a:pt x="206007" y="600507"/>
                    <a:pt x="230742" y="600765"/>
                  </a:cubicBezTo>
                  <a:lnTo>
                    <a:pt x="233028" y="600765"/>
                  </a:lnTo>
                  <a:cubicBezTo>
                    <a:pt x="258730" y="599247"/>
                    <a:pt x="278527" y="573797"/>
                    <a:pt x="277281" y="543875"/>
                  </a:cubicBezTo>
                  <a:lnTo>
                    <a:pt x="268023" y="328866"/>
                  </a:lnTo>
                  <a:cubicBezTo>
                    <a:pt x="267777" y="316143"/>
                    <a:pt x="263628" y="303944"/>
                    <a:pt x="256326" y="294473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Prostoručno: oblik 30">
              <a:extLst>
                <a:ext uri="{FF2B5EF4-FFF2-40B4-BE49-F238E27FC236}">
                  <a16:creationId xmlns:a16="http://schemas.microsoft.com/office/drawing/2014/main" id="{D482C028-42FD-90D2-C3E6-55517633195F}"/>
                </a:ext>
              </a:extLst>
            </p:cNvPr>
            <p:cNvSpPr/>
            <p:nvPr/>
          </p:nvSpPr>
          <p:spPr>
            <a:xfrm>
              <a:off x="2828327" y="2820591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08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0" y="137688"/>
                    <a:pt x="34116" y="177400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66" y="51956"/>
                    <a:pt x="44634" y="22163"/>
                    <a:pt x="76200" y="2210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32" name="Grafika 15" descr="Pregnant lady outline">
            <a:extLst>
              <a:ext uri="{FF2B5EF4-FFF2-40B4-BE49-F238E27FC236}">
                <a16:creationId xmlns:a16="http://schemas.microsoft.com/office/drawing/2014/main" id="{7CEEC7C6-5246-68E0-2761-FA8492314495}"/>
              </a:ext>
            </a:extLst>
          </p:cNvPr>
          <p:cNvGrpSpPr/>
          <p:nvPr/>
        </p:nvGrpSpPr>
        <p:grpSpPr>
          <a:xfrm>
            <a:off x="2926209" y="2812002"/>
            <a:ext cx="377609" cy="997875"/>
            <a:chOff x="2832673" y="2937262"/>
            <a:chExt cx="377609" cy="997875"/>
          </a:xfrm>
          <a:solidFill>
            <a:srgbClr val="000000"/>
          </a:solidFill>
        </p:grpSpPr>
        <p:sp>
          <p:nvSpPr>
            <p:cNvPr id="33" name="Prostoručno: oblik 32">
              <a:extLst>
                <a:ext uri="{FF2B5EF4-FFF2-40B4-BE49-F238E27FC236}">
                  <a16:creationId xmlns:a16="http://schemas.microsoft.com/office/drawing/2014/main" id="{27D7E7E7-BA40-3777-6DFF-CB8E775EB03D}"/>
                </a:ext>
              </a:extLst>
            </p:cNvPr>
            <p:cNvSpPr/>
            <p:nvPr/>
          </p:nvSpPr>
          <p:spPr>
            <a:xfrm>
              <a:off x="2944990" y="2937262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75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48" y="137665"/>
                    <a:pt x="34136" y="177345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81" y="51974"/>
                    <a:pt x="44650" y="22212"/>
                    <a:pt x="76200" y="221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" name="Prostoručno: oblik 33">
              <a:extLst>
                <a:ext uri="{FF2B5EF4-FFF2-40B4-BE49-F238E27FC236}">
                  <a16:creationId xmlns:a16="http://schemas.microsoft.com/office/drawing/2014/main" id="{BC9D292E-0DBE-9BC6-9856-AA70BC2FD222}"/>
                </a:ext>
              </a:extLst>
            </p:cNvPr>
            <p:cNvSpPr/>
            <p:nvPr/>
          </p:nvSpPr>
          <p:spPr>
            <a:xfrm>
              <a:off x="2832673" y="3136837"/>
              <a:ext cx="377609" cy="798300"/>
            </a:xfrm>
            <a:custGeom>
              <a:avLst/>
              <a:gdLst>
                <a:gd name="connsiteX0" fmla="*/ 334916 w 377609"/>
                <a:gd name="connsiteY0" fmla="*/ 408452 h 798300"/>
                <a:gd name="connsiteX1" fmla="*/ 347146 w 377609"/>
                <a:gd name="connsiteY1" fmla="*/ 382031 h 798300"/>
                <a:gd name="connsiteX2" fmla="*/ 348508 w 377609"/>
                <a:gd name="connsiteY2" fmla="*/ 380811 h 798300"/>
                <a:gd name="connsiteX3" fmla="*/ 377597 w 377609"/>
                <a:gd name="connsiteY3" fmla="*/ 301214 h 798300"/>
                <a:gd name="connsiteX4" fmla="*/ 351327 w 377609"/>
                <a:gd name="connsiteY4" fmla="*/ 219289 h 798300"/>
                <a:gd name="connsiteX5" fmla="*/ 263326 w 377609"/>
                <a:gd name="connsiteY5" fmla="*/ 71736 h 798300"/>
                <a:gd name="connsiteX6" fmla="*/ 255858 w 377609"/>
                <a:gd name="connsiteY6" fmla="*/ 58908 h 798300"/>
                <a:gd name="connsiteX7" fmla="*/ 237913 w 377609"/>
                <a:gd name="connsiteY7" fmla="*/ 30080 h 798300"/>
                <a:gd name="connsiteX8" fmla="*/ 182802 w 377609"/>
                <a:gd name="connsiteY8" fmla="*/ 0 h 798300"/>
                <a:gd name="connsiteX9" fmla="*/ 131986 w 377609"/>
                <a:gd name="connsiteY9" fmla="*/ 22042 h 798300"/>
                <a:gd name="connsiteX10" fmla="*/ 102163 w 377609"/>
                <a:gd name="connsiteY10" fmla="*/ 46434 h 798300"/>
                <a:gd name="connsiteX11" fmla="*/ 23439 w 377609"/>
                <a:gd name="connsiteY11" fmla="*/ 111086 h 798300"/>
                <a:gd name="connsiteX12" fmla="*/ 7 w 377609"/>
                <a:gd name="connsiteY12" fmla="*/ 158219 h 798300"/>
                <a:gd name="connsiteX13" fmla="*/ 18762 w 377609"/>
                <a:gd name="connsiteY13" fmla="*/ 202779 h 798300"/>
                <a:gd name="connsiteX14" fmla="*/ 95867 w 377609"/>
                <a:gd name="connsiteY14" fmla="*/ 272908 h 798300"/>
                <a:gd name="connsiteX15" fmla="*/ 109231 w 377609"/>
                <a:gd name="connsiteY15" fmla="*/ 270923 h 798300"/>
                <a:gd name="connsiteX16" fmla="*/ 107526 w 377609"/>
                <a:gd name="connsiteY16" fmla="*/ 255367 h 798300"/>
                <a:gd name="connsiteX17" fmla="*/ 30621 w 377609"/>
                <a:gd name="connsiteY17" fmla="*/ 185427 h 798300"/>
                <a:gd name="connsiteX18" fmla="*/ 19048 w 377609"/>
                <a:gd name="connsiteY18" fmla="*/ 158928 h 798300"/>
                <a:gd name="connsiteX19" fmla="*/ 34488 w 377609"/>
                <a:gd name="connsiteY19" fmla="*/ 129147 h 798300"/>
                <a:gd name="connsiteX20" fmla="*/ 113107 w 377609"/>
                <a:gd name="connsiteY20" fmla="*/ 64585 h 798300"/>
                <a:gd name="connsiteX21" fmla="*/ 143682 w 377609"/>
                <a:gd name="connsiteY21" fmla="*/ 39494 h 798300"/>
                <a:gd name="connsiteX22" fmla="*/ 182716 w 377609"/>
                <a:gd name="connsiteY22" fmla="*/ 22175 h 798300"/>
                <a:gd name="connsiteX23" fmla="*/ 223445 w 377609"/>
                <a:gd name="connsiteY23" fmla="*/ 44550 h 798300"/>
                <a:gd name="connsiteX24" fmla="*/ 239999 w 377609"/>
                <a:gd name="connsiteY24" fmla="*/ 71160 h 798300"/>
                <a:gd name="connsiteX25" fmla="*/ 247705 w 377609"/>
                <a:gd name="connsiteY25" fmla="*/ 84387 h 798300"/>
                <a:gd name="connsiteX26" fmla="*/ 336087 w 377609"/>
                <a:gd name="connsiteY26" fmla="*/ 232516 h 798300"/>
                <a:gd name="connsiteX27" fmla="*/ 358557 w 377609"/>
                <a:gd name="connsiteY27" fmla="*/ 301802 h 798300"/>
                <a:gd name="connsiteX28" fmla="*/ 336126 w 377609"/>
                <a:gd name="connsiteY28" fmla="*/ 363892 h 798300"/>
                <a:gd name="connsiteX29" fmla="*/ 315885 w 377609"/>
                <a:gd name="connsiteY29" fmla="*/ 409229 h 798300"/>
                <a:gd name="connsiteX30" fmla="*/ 319962 w 377609"/>
                <a:gd name="connsiteY30" fmla="*/ 434630 h 798300"/>
                <a:gd name="connsiteX31" fmla="*/ 330534 w 377609"/>
                <a:gd name="connsiteY31" fmla="*/ 476763 h 798300"/>
                <a:gd name="connsiteX32" fmla="*/ 100772 w 377609"/>
                <a:gd name="connsiteY32" fmla="*/ 476763 h 798300"/>
                <a:gd name="connsiteX33" fmla="*/ 134681 w 377609"/>
                <a:gd name="connsiteY33" fmla="*/ 328500 h 798300"/>
                <a:gd name="connsiteX34" fmla="*/ 134681 w 377609"/>
                <a:gd name="connsiteY34" fmla="*/ 328500 h 798300"/>
                <a:gd name="connsiteX35" fmla="*/ 163085 w 377609"/>
                <a:gd name="connsiteY35" fmla="*/ 205596 h 798300"/>
                <a:gd name="connsiteX36" fmla="*/ 162494 w 377609"/>
                <a:gd name="connsiteY36" fmla="*/ 198378 h 798300"/>
                <a:gd name="connsiteX37" fmla="*/ 143178 w 377609"/>
                <a:gd name="connsiteY37" fmla="*/ 145867 h 798300"/>
                <a:gd name="connsiteX38" fmla="*/ 150798 w 377609"/>
                <a:gd name="connsiteY38" fmla="*/ 139880 h 798300"/>
                <a:gd name="connsiteX39" fmla="*/ 153149 w 377609"/>
                <a:gd name="connsiteY39" fmla="*/ 124441 h 798300"/>
                <a:gd name="connsiteX40" fmla="*/ 140149 w 377609"/>
                <a:gd name="connsiteY40" fmla="*/ 121497 h 798300"/>
                <a:gd name="connsiteX41" fmla="*/ 102515 w 377609"/>
                <a:gd name="connsiteY41" fmla="*/ 151034 h 798300"/>
                <a:gd name="connsiteX42" fmla="*/ 102515 w 377609"/>
                <a:gd name="connsiteY42" fmla="*/ 151034 h 798300"/>
                <a:gd name="connsiteX43" fmla="*/ 100179 w 377609"/>
                <a:gd name="connsiteY43" fmla="*/ 166477 h 798300"/>
                <a:gd name="connsiteX44" fmla="*/ 113193 w 377609"/>
                <a:gd name="connsiteY44" fmla="*/ 169395 h 798300"/>
                <a:gd name="connsiteX45" fmla="*/ 113193 w 377609"/>
                <a:gd name="connsiteY45" fmla="*/ 169395 h 798300"/>
                <a:gd name="connsiteX46" fmla="*/ 113193 w 377609"/>
                <a:gd name="connsiteY46" fmla="*/ 169395 h 798300"/>
                <a:gd name="connsiteX47" fmla="*/ 113784 w 377609"/>
                <a:gd name="connsiteY47" fmla="*/ 168929 h 798300"/>
                <a:gd name="connsiteX48" fmla="*/ 127071 w 377609"/>
                <a:gd name="connsiteY48" fmla="*/ 158496 h 798300"/>
                <a:gd name="connsiteX49" fmla="*/ 143797 w 377609"/>
                <a:gd name="connsiteY49" fmla="*/ 203567 h 798300"/>
                <a:gd name="connsiteX50" fmla="*/ 124071 w 377609"/>
                <a:gd name="connsiteY50" fmla="*/ 289051 h 798300"/>
                <a:gd name="connsiteX51" fmla="*/ 123899 w 377609"/>
                <a:gd name="connsiteY51" fmla="*/ 289461 h 798300"/>
                <a:gd name="connsiteX52" fmla="*/ 116346 w 377609"/>
                <a:gd name="connsiteY52" fmla="*/ 322491 h 798300"/>
                <a:gd name="connsiteX53" fmla="*/ 116289 w 377609"/>
                <a:gd name="connsiteY53" fmla="*/ 322724 h 798300"/>
                <a:gd name="connsiteX54" fmla="*/ 116289 w 377609"/>
                <a:gd name="connsiteY54" fmla="*/ 322724 h 798300"/>
                <a:gd name="connsiteX55" fmla="*/ 75988 w 377609"/>
                <a:gd name="connsiteY55" fmla="*/ 498938 h 798300"/>
                <a:gd name="connsiteX56" fmla="*/ 169781 w 377609"/>
                <a:gd name="connsiteY56" fmla="*/ 498938 h 798300"/>
                <a:gd name="connsiteX57" fmla="*/ 169781 w 377609"/>
                <a:gd name="connsiteY57" fmla="*/ 798300 h 798300"/>
                <a:gd name="connsiteX58" fmla="*/ 262755 w 377609"/>
                <a:gd name="connsiteY58" fmla="*/ 798300 h 798300"/>
                <a:gd name="connsiteX59" fmla="*/ 262755 w 377609"/>
                <a:gd name="connsiteY59" fmla="*/ 498938 h 798300"/>
                <a:gd name="connsiteX60" fmla="*/ 355957 w 377609"/>
                <a:gd name="connsiteY60" fmla="*/ 498938 h 798300"/>
                <a:gd name="connsiteX61" fmla="*/ 338145 w 377609"/>
                <a:gd name="connsiteY61" fmla="*/ 428111 h 798300"/>
                <a:gd name="connsiteX62" fmla="*/ 334916 w 377609"/>
                <a:gd name="connsiteY62" fmla="*/ 408452 h 798300"/>
                <a:gd name="connsiteX63" fmla="*/ 243705 w 377609"/>
                <a:gd name="connsiteY63" fmla="*/ 776125 h 798300"/>
                <a:gd name="connsiteX64" fmla="*/ 188831 w 377609"/>
                <a:gd name="connsiteY64" fmla="*/ 776125 h 798300"/>
                <a:gd name="connsiteX65" fmla="*/ 188831 w 377609"/>
                <a:gd name="connsiteY65" fmla="*/ 498938 h 798300"/>
                <a:gd name="connsiteX66" fmla="*/ 243705 w 377609"/>
                <a:gd name="connsiteY66" fmla="*/ 498938 h 79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77609" h="798300">
                  <a:moveTo>
                    <a:pt x="334916" y="408452"/>
                  </a:moveTo>
                  <a:cubicBezTo>
                    <a:pt x="334742" y="397762"/>
                    <a:pt x="339380" y="387742"/>
                    <a:pt x="347146" y="382031"/>
                  </a:cubicBezTo>
                  <a:lnTo>
                    <a:pt x="348508" y="380811"/>
                  </a:lnTo>
                  <a:cubicBezTo>
                    <a:pt x="367447" y="360268"/>
                    <a:pt x="378018" y="331343"/>
                    <a:pt x="377597" y="301214"/>
                  </a:cubicBezTo>
                  <a:cubicBezTo>
                    <a:pt x="376607" y="271334"/>
                    <a:pt x="367398" y="242616"/>
                    <a:pt x="351327" y="219289"/>
                  </a:cubicBezTo>
                  <a:lnTo>
                    <a:pt x="263326" y="71736"/>
                  </a:lnTo>
                  <a:cubicBezTo>
                    <a:pt x="260792" y="67556"/>
                    <a:pt x="258335" y="63243"/>
                    <a:pt x="255858" y="58908"/>
                  </a:cubicBezTo>
                  <a:cubicBezTo>
                    <a:pt x="250377" y="48890"/>
                    <a:pt x="244385" y="39263"/>
                    <a:pt x="237913" y="30080"/>
                  </a:cubicBezTo>
                  <a:cubicBezTo>
                    <a:pt x="224066" y="11368"/>
                    <a:pt x="204016" y="425"/>
                    <a:pt x="182802" y="0"/>
                  </a:cubicBezTo>
                  <a:cubicBezTo>
                    <a:pt x="164181" y="275"/>
                    <a:pt x="146220" y="8065"/>
                    <a:pt x="131986" y="22042"/>
                  </a:cubicBezTo>
                  <a:cubicBezTo>
                    <a:pt x="126604" y="26477"/>
                    <a:pt x="115450" y="35580"/>
                    <a:pt x="102163" y="46434"/>
                  </a:cubicBezTo>
                  <a:cubicBezTo>
                    <a:pt x="74445" y="69086"/>
                    <a:pt x="36441" y="100109"/>
                    <a:pt x="23439" y="111086"/>
                  </a:cubicBezTo>
                  <a:cubicBezTo>
                    <a:pt x="9662" y="121597"/>
                    <a:pt x="971" y="139077"/>
                    <a:pt x="7" y="158219"/>
                  </a:cubicBezTo>
                  <a:cubicBezTo>
                    <a:pt x="-259" y="175718"/>
                    <a:pt x="6720" y="192299"/>
                    <a:pt x="18762" y="202779"/>
                  </a:cubicBezTo>
                  <a:cubicBezTo>
                    <a:pt x="44280" y="226196"/>
                    <a:pt x="70064" y="249679"/>
                    <a:pt x="95867" y="272908"/>
                  </a:cubicBezTo>
                  <a:cubicBezTo>
                    <a:pt x="100028" y="276655"/>
                    <a:pt x="106011" y="275767"/>
                    <a:pt x="109231" y="270923"/>
                  </a:cubicBezTo>
                  <a:cubicBezTo>
                    <a:pt x="112450" y="266079"/>
                    <a:pt x="111687" y="259115"/>
                    <a:pt x="107526" y="255367"/>
                  </a:cubicBezTo>
                  <a:cubicBezTo>
                    <a:pt x="81808" y="232183"/>
                    <a:pt x="56024" y="208800"/>
                    <a:pt x="30621" y="185427"/>
                  </a:cubicBezTo>
                  <a:cubicBezTo>
                    <a:pt x="23298" y="179304"/>
                    <a:pt x="18983" y="169424"/>
                    <a:pt x="19048" y="158928"/>
                  </a:cubicBezTo>
                  <a:cubicBezTo>
                    <a:pt x="19870" y="146722"/>
                    <a:pt x="25593" y="135683"/>
                    <a:pt x="34488" y="129147"/>
                  </a:cubicBezTo>
                  <a:cubicBezTo>
                    <a:pt x="47537" y="118171"/>
                    <a:pt x="85428" y="87192"/>
                    <a:pt x="113107" y="64585"/>
                  </a:cubicBezTo>
                  <a:cubicBezTo>
                    <a:pt x="126442" y="53697"/>
                    <a:pt x="137596" y="44561"/>
                    <a:pt x="143682" y="39494"/>
                  </a:cubicBezTo>
                  <a:cubicBezTo>
                    <a:pt x="154577" y="28631"/>
                    <a:pt x="168374" y="22510"/>
                    <a:pt x="182716" y="22175"/>
                  </a:cubicBezTo>
                  <a:cubicBezTo>
                    <a:pt x="198408" y="22550"/>
                    <a:pt x="213221" y="30687"/>
                    <a:pt x="223445" y="44550"/>
                  </a:cubicBezTo>
                  <a:cubicBezTo>
                    <a:pt x="229405" y="53035"/>
                    <a:pt x="234933" y="61920"/>
                    <a:pt x="239999" y="71160"/>
                  </a:cubicBezTo>
                  <a:cubicBezTo>
                    <a:pt x="242571" y="75650"/>
                    <a:pt x="245124" y="80107"/>
                    <a:pt x="247705" y="84387"/>
                  </a:cubicBezTo>
                  <a:lnTo>
                    <a:pt x="336087" y="232516"/>
                  </a:lnTo>
                  <a:cubicBezTo>
                    <a:pt x="349763" y="252212"/>
                    <a:pt x="357639" y="276500"/>
                    <a:pt x="358557" y="301802"/>
                  </a:cubicBezTo>
                  <a:cubicBezTo>
                    <a:pt x="358848" y="325235"/>
                    <a:pt x="350716" y="347744"/>
                    <a:pt x="336126" y="363892"/>
                  </a:cubicBezTo>
                  <a:cubicBezTo>
                    <a:pt x="323130" y="373946"/>
                    <a:pt x="315485" y="391069"/>
                    <a:pt x="315885" y="409229"/>
                  </a:cubicBezTo>
                  <a:cubicBezTo>
                    <a:pt x="316307" y="417864"/>
                    <a:pt x="317677" y="426400"/>
                    <a:pt x="319962" y="434630"/>
                  </a:cubicBezTo>
                  <a:lnTo>
                    <a:pt x="330534" y="476763"/>
                  </a:lnTo>
                  <a:lnTo>
                    <a:pt x="100772" y="476763"/>
                  </a:lnTo>
                  <a:lnTo>
                    <a:pt x="134681" y="328500"/>
                  </a:lnTo>
                  <a:lnTo>
                    <a:pt x="134681" y="328500"/>
                  </a:lnTo>
                  <a:lnTo>
                    <a:pt x="163085" y="205596"/>
                  </a:lnTo>
                  <a:cubicBezTo>
                    <a:pt x="163605" y="203182"/>
                    <a:pt x="163396" y="200634"/>
                    <a:pt x="162494" y="198378"/>
                  </a:cubicBezTo>
                  <a:lnTo>
                    <a:pt x="143178" y="145867"/>
                  </a:lnTo>
                  <a:lnTo>
                    <a:pt x="150798" y="139880"/>
                  </a:lnTo>
                  <a:cubicBezTo>
                    <a:pt x="155110" y="136372"/>
                    <a:pt x="156162" y="129460"/>
                    <a:pt x="153149" y="124441"/>
                  </a:cubicBezTo>
                  <a:cubicBezTo>
                    <a:pt x="150206" y="119539"/>
                    <a:pt x="144455" y="118237"/>
                    <a:pt x="140149" y="121497"/>
                  </a:cubicBezTo>
                  <a:lnTo>
                    <a:pt x="102515" y="151034"/>
                  </a:lnTo>
                  <a:lnTo>
                    <a:pt x="102515" y="151034"/>
                  </a:lnTo>
                  <a:cubicBezTo>
                    <a:pt x="98207" y="154548"/>
                    <a:pt x="97160" y="161461"/>
                    <a:pt x="100179" y="166477"/>
                  </a:cubicBezTo>
                  <a:cubicBezTo>
                    <a:pt x="103129" y="171378"/>
                    <a:pt x="108890" y="172670"/>
                    <a:pt x="113193" y="169395"/>
                  </a:cubicBezTo>
                  <a:lnTo>
                    <a:pt x="113193" y="169395"/>
                  </a:lnTo>
                  <a:lnTo>
                    <a:pt x="113193" y="169395"/>
                  </a:lnTo>
                  <a:lnTo>
                    <a:pt x="113784" y="168929"/>
                  </a:lnTo>
                  <a:lnTo>
                    <a:pt x="127071" y="158496"/>
                  </a:lnTo>
                  <a:lnTo>
                    <a:pt x="143797" y="203567"/>
                  </a:lnTo>
                  <a:lnTo>
                    <a:pt x="124071" y="289051"/>
                  </a:lnTo>
                  <a:cubicBezTo>
                    <a:pt x="124071" y="289206"/>
                    <a:pt x="123928" y="289317"/>
                    <a:pt x="123899" y="289461"/>
                  </a:cubicBezTo>
                  <a:lnTo>
                    <a:pt x="116346" y="322491"/>
                  </a:lnTo>
                  <a:lnTo>
                    <a:pt x="116289" y="322724"/>
                  </a:lnTo>
                  <a:lnTo>
                    <a:pt x="116289" y="322724"/>
                  </a:lnTo>
                  <a:lnTo>
                    <a:pt x="75988" y="498938"/>
                  </a:lnTo>
                  <a:lnTo>
                    <a:pt x="169781" y="498938"/>
                  </a:lnTo>
                  <a:lnTo>
                    <a:pt x="169781" y="798300"/>
                  </a:lnTo>
                  <a:lnTo>
                    <a:pt x="262755" y="798300"/>
                  </a:lnTo>
                  <a:lnTo>
                    <a:pt x="262755" y="498938"/>
                  </a:lnTo>
                  <a:lnTo>
                    <a:pt x="355957" y="498938"/>
                  </a:lnTo>
                  <a:lnTo>
                    <a:pt x="338145" y="428111"/>
                  </a:lnTo>
                  <a:cubicBezTo>
                    <a:pt x="336367" y="421741"/>
                    <a:pt x="335282" y="415137"/>
                    <a:pt x="334916" y="408452"/>
                  </a:cubicBezTo>
                  <a:close/>
                  <a:moveTo>
                    <a:pt x="243705" y="776125"/>
                  </a:moveTo>
                  <a:lnTo>
                    <a:pt x="188831" y="776125"/>
                  </a:lnTo>
                  <a:lnTo>
                    <a:pt x="188831" y="498938"/>
                  </a:lnTo>
                  <a:lnTo>
                    <a:pt x="243705" y="49893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35" name="Grafika 17" descr="Run outline">
            <a:extLst>
              <a:ext uri="{FF2B5EF4-FFF2-40B4-BE49-F238E27FC236}">
                <a16:creationId xmlns:a16="http://schemas.microsoft.com/office/drawing/2014/main" id="{4B0FEE0C-EA06-4BB5-7F87-EA75C34C53C8}"/>
              </a:ext>
            </a:extLst>
          </p:cNvPr>
          <p:cNvGrpSpPr/>
          <p:nvPr/>
        </p:nvGrpSpPr>
        <p:grpSpPr>
          <a:xfrm>
            <a:off x="5403205" y="4079286"/>
            <a:ext cx="718288" cy="955099"/>
            <a:chOff x="2829833" y="3107863"/>
            <a:chExt cx="718288" cy="955099"/>
          </a:xfrm>
          <a:solidFill>
            <a:srgbClr val="000000"/>
          </a:solidFill>
        </p:grpSpPr>
        <p:sp>
          <p:nvSpPr>
            <p:cNvPr id="36" name="Prostoručno: oblik 35">
              <a:extLst>
                <a:ext uri="{FF2B5EF4-FFF2-40B4-BE49-F238E27FC236}">
                  <a16:creationId xmlns:a16="http://schemas.microsoft.com/office/drawing/2014/main" id="{42435182-93C7-3CAA-87BF-FD594AF31FB7}"/>
                </a:ext>
              </a:extLst>
            </p:cNvPr>
            <p:cNvSpPr/>
            <p:nvPr/>
          </p:nvSpPr>
          <p:spPr>
            <a:xfrm>
              <a:off x="3266440" y="3107863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31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0" y="137688"/>
                    <a:pt x="34116" y="177400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71" y="51962"/>
                    <a:pt x="44640" y="22180"/>
                    <a:pt x="76200" y="221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" name="Prostoručno: oblik 36">
              <a:extLst>
                <a:ext uri="{FF2B5EF4-FFF2-40B4-BE49-F238E27FC236}">
                  <a16:creationId xmlns:a16="http://schemas.microsoft.com/office/drawing/2014/main" id="{778CDA1D-75AF-17F5-67A7-B341A4EE16A4}"/>
                </a:ext>
              </a:extLst>
            </p:cNvPr>
            <p:cNvSpPr/>
            <p:nvPr/>
          </p:nvSpPr>
          <p:spPr>
            <a:xfrm>
              <a:off x="2829833" y="3629152"/>
              <a:ext cx="313448" cy="214876"/>
            </a:xfrm>
            <a:custGeom>
              <a:avLst/>
              <a:gdLst>
                <a:gd name="connsiteX0" fmla="*/ 250308 w 313448"/>
                <a:gd name="connsiteY0" fmla="*/ 175537 h 214876"/>
                <a:gd name="connsiteX1" fmla="*/ 225790 w 313448"/>
                <a:gd name="connsiteY1" fmla="*/ 192690 h 214876"/>
                <a:gd name="connsiteX2" fmla="*/ 47149 w 313448"/>
                <a:gd name="connsiteY2" fmla="*/ 192690 h 214876"/>
                <a:gd name="connsiteX3" fmla="*/ 19050 w 313448"/>
                <a:gd name="connsiteY3" fmla="*/ 159982 h 214876"/>
                <a:gd name="connsiteX4" fmla="*/ 47149 w 313448"/>
                <a:gd name="connsiteY4" fmla="*/ 127273 h 214876"/>
                <a:gd name="connsiteX5" fmla="*/ 203244 w 313448"/>
                <a:gd name="connsiteY5" fmla="*/ 127273 h 214876"/>
                <a:gd name="connsiteX6" fmla="*/ 211636 w 313448"/>
                <a:gd name="connsiteY6" fmla="*/ 121430 h 214876"/>
                <a:gd name="connsiteX7" fmla="*/ 256403 w 313448"/>
                <a:gd name="connsiteY7" fmla="*/ 24315 h 214876"/>
                <a:gd name="connsiteX8" fmla="*/ 245983 w 313448"/>
                <a:gd name="connsiteY8" fmla="*/ 0 h 214876"/>
                <a:gd name="connsiteX9" fmla="*/ 197529 w 313448"/>
                <a:gd name="connsiteY9" fmla="*/ 105109 h 214876"/>
                <a:gd name="connsiteX10" fmla="*/ 47149 w 313448"/>
                <a:gd name="connsiteY10" fmla="*/ 105109 h 214876"/>
                <a:gd name="connsiteX11" fmla="*/ 0 w 313448"/>
                <a:gd name="connsiteY11" fmla="*/ 159993 h 214876"/>
                <a:gd name="connsiteX12" fmla="*/ 47149 w 313448"/>
                <a:gd name="connsiteY12" fmla="*/ 214876 h 214876"/>
                <a:gd name="connsiteX13" fmla="*/ 225790 w 313448"/>
                <a:gd name="connsiteY13" fmla="*/ 214876 h 214876"/>
                <a:gd name="connsiteX14" fmla="*/ 267071 w 313448"/>
                <a:gd name="connsiteY14" fmla="*/ 186048 h 214876"/>
                <a:gd name="connsiteX15" fmla="*/ 313449 w 313448"/>
                <a:gd name="connsiteY15" fmla="*/ 86538 h 214876"/>
                <a:gd name="connsiteX16" fmla="*/ 298923 w 313448"/>
                <a:gd name="connsiteY16" fmla="*/ 71248 h 21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3448" h="214876">
                  <a:moveTo>
                    <a:pt x="250308" y="175537"/>
                  </a:moveTo>
                  <a:cubicBezTo>
                    <a:pt x="245538" y="186147"/>
                    <a:pt x="236077" y="192767"/>
                    <a:pt x="225790" y="192690"/>
                  </a:cubicBezTo>
                  <a:lnTo>
                    <a:pt x="47149" y="192690"/>
                  </a:lnTo>
                  <a:cubicBezTo>
                    <a:pt x="31631" y="192690"/>
                    <a:pt x="19050" y="178045"/>
                    <a:pt x="19050" y="159982"/>
                  </a:cubicBezTo>
                  <a:cubicBezTo>
                    <a:pt x="19050" y="141918"/>
                    <a:pt x="31631" y="127273"/>
                    <a:pt x="47149" y="127273"/>
                  </a:cubicBezTo>
                  <a:lnTo>
                    <a:pt x="203244" y="127273"/>
                  </a:lnTo>
                  <a:cubicBezTo>
                    <a:pt x="206753" y="127273"/>
                    <a:pt x="209977" y="125028"/>
                    <a:pt x="211636" y="121430"/>
                  </a:cubicBezTo>
                  <a:lnTo>
                    <a:pt x="256403" y="24315"/>
                  </a:lnTo>
                  <a:cubicBezTo>
                    <a:pt x="251706" y="17003"/>
                    <a:pt x="248176" y="8767"/>
                    <a:pt x="245983" y="0"/>
                  </a:cubicBezTo>
                  <a:lnTo>
                    <a:pt x="197529" y="105109"/>
                  </a:lnTo>
                  <a:lnTo>
                    <a:pt x="47149" y="105109"/>
                  </a:lnTo>
                  <a:cubicBezTo>
                    <a:pt x="21109" y="105109"/>
                    <a:pt x="0" y="129682"/>
                    <a:pt x="0" y="159993"/>
                  </a:cubicBezTo>
                  <a:cubicBezTo>
                    <a:pt x="0" y="190304"/>
                    <a:pt x="21109" y="214876"/>
                    <a:pt x="47149" y="214876"/>
                  </a:cubicBezTo>
                  <a:lnTo>
                    <a:pt x="225790" y="214876"/>
                  </a:lnTo>
                  <a:cubicBezTo>
                    <a:pt x="243100" y="215013"/>
                    <a:pt x="259028" y="203890"/>
                    <a:pt x="267071" y="186048"/>
                  </a:cubicBezTo>
                  <a:lnTo>
                    <a:pt x="313449" y="86538"/>
                  </a:lnTo>
                  <a:lnTo>
                    <a:pt x="298923" y="7124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" name="Prostoručno: oblik 37">
              <a:extLst>
                <a:ext uri="{FF2B5EF4-FFF2-40B4-BE49-F238E27FC236}">
                  <a16:creationId xmlns:a16="http://schemas.microsoft.com/office/drawing/2014/main" id="{24A01730-0D21-F73B-A2DC-D45619B7925D}"/>
                </a:ext>
              </a:extLst>
            </p:cNvPr>
            <p:cNvSpPr/>
            <p:nvPr/>
          </p:nvSpPr>
          <p:spPr>
            <a:xfrm>
              <a:off x="3011054" y="3297916"/>
              <a:ext cx="537066" cy="765045"/>
            </a:xfrm>
            <a:custGeom>
              <a:avLst/>
              <a:gdLst>
                <a:gd name="connsiteX0" fmla="*/ 535420 w 537066"/>
                <a:gd name="connsiteY0" fmla="*/ 56089 h 765045"/>
                <a:gd name="connsiteX1" fmla="*/ 512208 w 537066"/>
                <a:gd name="connsiteY1" fmla="*/ 22704 h 765045"/>
                <a:gd name="connsiteX2" fmla="*/ 476708 w 537066"/>
                <a:gd name="connsiteY2" fmla="*/ 19067 h 765045"/>
                <a:gd name="connsiteX3" fmla="*/ 449600 w 537066"/>
                <a:gd name="connsiteY3" fmla="*/ 45744 h 765045"/>
                <a:gd name="connsiteX4" fmla="*/ 422073 w 537066"/>
                <a:gd name="connsiteY4" fmla="*/ 106237 h 765045"/>
                <a:gd name="connsiteX5" fmla="*/ 393650 w 537066"/>
                <a:gd name="connsiteY5" fmla="*/ 85382 h 765045"/>
                <a:gd name="connsiteX6" fmla="*/ 393650 w 537066"/>
                <a:gd name="connsiteY6" fmla="*/ 85382 h 765045"/>
                <a:gd name="connsiteX7" fmla="*/ 352578 w 537066"/>
                <a:gd name="connsiteY7" fmla="*/ 55268 h 765045"/>
                <a:gd name="connsiteX8" fmla="*/ 352483 w 537066"/>
                <a:gd name="connsiteY8" fmla="*/ 55202 h 765045"/>
                <a:gd name="connsiteX9" fmla="*/ 352483 w 537066"/>
                <a:gd name="connsiteY9" fmla="*/ 55202 h 765045"/>
                <a:gd name="connsiteX10" fmla="*/ 307144 w 537066"/>
                <a:gd name="connsiteY10" fmla="*/ 21939 h 765045"/>
                <a:gd name="connsiteX11" fmla="*/ 307144 w 537066"/>
                <a:gd name="connsiteY11" fmla="*/ 21939 h 765045"/>
                <a:gd name="connsiteX12" fmla="*/ 288532 w 537066"/>
                <a:gd name="connsiteY12" fmla="*/ 8302 h 765045"/>
                <a:gd name="connsiteX13" fmla="*/ 263844 w 537066"/>
                <a:gd name="connsiteY13" fmla="*/ 8 h 765045"/>
                <a:gd name="connsiteX14" fmla="*/ 106681 w 537066"/>
                <a:gd name="connsiteY14" fmla="*/ 8 h 765045"/>
                <a:gd name="connsiteX15" fmla="*/ 65943 w 537066"/>
                <a:gd name="connsiteY15" fmla="*/ 28425 h 765045"/>
                <a:gd name="connsiteX16" fmla="*/ 5935 w 537066"/>
                <a:gd name="connsiteY16" fmla="*/ 157340 h 765045"/>
                <a:gd name="connsiteX17" fmla="*/ 1868 w 537066"/>
                <a:gd name="connsiteY17" fmla="*/ 198086 h 765045"/>
                <a:gd name="connsiteX18" fmla="*/ 24728 w 537066"/>
                <a:gd name="connsiteY18" fmla="*/ 230950 h 765045"/>
                <a:gd name="connsiteX19" fmla="*/ 46559 w 537066"/>
                <a:gd name="connsiteY19" fmla="*/ 237502 h 765045"/>
                <a:gd name="connsiteX20" fmla="*/ 87298 w 537066"/>
                <a:gd name="connsiteY20" fmla="*/ 209118 h 765045"/>
                <a:gd name="connsiteX21" fmla="*/ 134523 w 537066"/>
                <a:gd name="connsiteY21" fmla="*/ 108311 h 765045"/>
                <a:gd name="connsiteX22" fmla="*/ 167498 w 537066"/>
                <a:gd name="connsiteY22" fmla="*/ 108311 h 765045"/>
                <a:gd name="connsiteX23" fmla="*/ 86536 w 537066"/>
                <a:gd name="connsiteY23" fmla="*/ 284147 h 765045"/>
                <a:gd name="connsiteX24" fmla="*/ 96261 w 537066"/>
                <a:gd name="connsiteY24" fmla="*/ 349841 h 765045"/>
                <a:gd name="connsiteX25" fmla="*/ 235640 w 537066"/>
                <a:gd name="connsiteY25" fmla="*/ 497050 h 765045"/>
                <a:gd name="connsiteX26" fmla="*/ 227544 w 537066"/>
                <a:gd name="connsiteY26" fmla="*/ 707712 h 765045"/>
                <a:gd name="connsiteX27" fmla="*/ 238469 w 537066"/>
                <a:gd name="connsiteY27" fmla="*/ 746862 h 765045"/>
                <a:gd name="connsiteX28" fmla="*/ 271244 w 537066"/>
                <a:gd name="connsiteY28" fmla="*/ 765046 h 765045"/>
                <a:gd name="connsiteX29" fmla="*/ 273092 w 537066"/>
                <a:gd name="connsiteY29" fmla="*/ 765046 h 765045"/>
                <a:gd name="connsiteX30" fmla="*/ 319593 w 537066"/>
                <a:gd name="connsiteY30" fmla="*/ 713544 h 765045"/>
                <a:gd name="connsiteX31" fmla="*/ 328814 w 537066"/>
                <a:gd name="connsiteY31" fmla="*/ 477103 h 765045"/>
                <a:gd name="connsiteX32" fmla="*/ 313793 w 537066"/>
                <a:gd name="connsiteY32" fmla="*/ 434694 h 765045"/>
                <a:gd name="connsiteX33" fmla="*/ 229477 w 537066"/>
                <a:gd name="connsiteY33" fmla="*/ 343621 h 765045"/>
                <a:gd name="connsiteX34" fmla="*/ 331804 w 537066"/>
                <a:gd name="connsiteY34" fmla="*/ 121693 h 765045"/>
                <a:gd name="connsiteX35" fmla="*/ 328329 w 537066"/>
                <a:gd name="connsiteY35" fmla="*/ 106545 h 765045"/>
                <a:gd name="connsiteX36" fmla="*/ 315315 w 537066"/>
                <a:gd name="connsiteY36" fmla="*/ 110589 h 765045"/>
                <a:gd name="connsiteX37" fmla="*/ 315031 w 537066"/>
                <a:gd name="connsiteY37" fmla="*/ 111205 h 765045"/>
                <a:gd name="connsiteX38" fmla="*/ 209218 w 537066"/>
                <a:gd name="connsiteY38" fmla="*/ 340716 h 765045"/>
                <a:gd name="connsiteX39" fmla="*/ 211123 w 537066"/>
                <a:gd name="connsiteY39" fmla="*/ 354087 h 765045"/>
                <a:gd name="connsiteX40" fmla="*/ 300962 w 537066"/>
                <a:gd name="connsiteY40" fmla="*/ 451136 h 765045"/>
                <a:gd name="connsiteX41" fmla="*/ 309802 w 537066"/>
                <a:gd name="connsiteY41" fmla="*/ 475717 h 765045"/>
                <a:gd name="connsiteX42" fmla="*/ 300553 w 537066"/>
                <a:gd name="connsiteY42" fmla="*/ 712546 h 765045"/>
                <a:gd name="connsiteX43" fmla="*/ 273092 w 537066"/>
                <a:gd name="connsiteY43" fmla="*/ 742871 h 765045"/>
                <a:gd name="connsiteX44" fmla="*/ 271683 w 537066"/>
                <a:gd name="connsiteY44" fmla="*/ 742871 h 765045"/>
                <a:gd name="connsiteX45" fmla="*/ 252814 w 537066"/>
                <a:gd name="connsiteY45" fmla="*/ 732304 h 765045"/>
                <a:gd name="connsiteX46" fmla="*/ 246546 w 537066"/>
                <a:gd name="connsiteY46" fmla="*/ 709231 h 765045"/>
                <a:gd name="connsiteX47" fmla="*/ 254861 w 537066"/>
                <a:gd name="connsiteY47" fmla="*/ 492825 h 765045"/>
                <a:gd name="connsiteX48" fmla="*/ 251747 w 537066"/>
                <a:gd name="connsiteY48" fmla="*/ 484122 h 765045"/>
                <a:gd name="connsiteX49" fmla="*/ 109015 w 537066"/>
                <a:gd name="connsiteY49" fmla="*/ 333420 h 765045"/>
                <a:gd name="connsiteX50" fmla="*/ 103300 w 537066"/>
                <a:gd name="connsiteY50" fmla="*/ 294614 h 765045"/>
                <a:gd name="connsiteX51" fmla="*/ 191825 w 537066"/>
                <a:gd name="connsiteY51" fmla="*/ 102446 h 765045"/>
                <a:gd name="connsiteX52" fmla="*/ 187938 w 537066"/>
                <a:gd name="connsiteY52" fmla="*/ 87432 h 765045"/>
                <a:gd name="connsiteX53" fmla="*/ 183433 w 537066"/>
                <a:gd name="connsiteY53" fmla="*/ 86114 h 765045"/>
                <a:gd name="connsiteX54" fmla="*/ 128846 w 537066"/>
                <a:gd name="connsiteY54" fmla="*/ 86114 h 765045"/>
                <a:gd name="connsiteX55" fmla="*/ 120483 w 537066"/>
                <a:gd name="connsiteY55" fmla="*/ 91901 h 765045"/>
                <a:gd name="connsiteX56" fmla="*/ 70524 w 537066"/>
                <a:gd name="connsiteY56" fmla="*/ 198530 h 765045"/>
                <a:gd name="connsiteX57" fmla="*/ 46540 w 537066"/>
                <a:gd name="connsiteY57" fmla="*/ 215305 h 765045"/>
                <a:gd name="connsiteX58" fmla="*/ 33415 w 537066"/>
                <a:gd name="connsiteY58" fmla="*/ 211203 h 765045"/>
                <a:gd name="connsiteX59" fmla="*/ 20184 w 537066"/>
                <a:gd name="connsiteY59" fmla="*/ 191922 h 765045"/>
                <a:gd name="connsiteX60" fmla="*/ 22556 w 537066"/>
                <a:gd name="connsiteY60" fmla="*/ 168150 h 765045"/>
                <a:gd name="connsiteX61" fmla="*/ 82678 w 537066"/>
                <a:gd name="connsiteY61" fmla="*/ 38936 h 765045"/>
                <a:gd name="connsiteX62" fmla="*/ 106652 w 537066"/>
                <a:gd name="connsiteY62" fmla="*/ 22183 h 765045"/>
                <a:gd name="connsiteX63" fmla="*/ 263815 w 537066"/>
                <a:gd name="connsiteY63" fmla="*/ 22183 h 765045"/>
                <a:gd name="connsiteX64" fmla="*/ 278160 w 537066"/>
                <a:gd name="connsiteY64" fmla="*/ 26940 h 765045"/>
                <a:gd name="connsiteX65" fmla="*/ 292514 w 537066"/>
                <a:gd name="connsiteY65" fmla="*/ 37473 h 765045"/>
                <a:gd name="connsiteX66" fmla="*/ 292514 w 537066"/>
                <a:gd name="connsiteY66" fmla="*/ 37473 h 765045"/>
                <a:gd name="connsiteX67" fmla="*/ 357093 w 537066"/>
                <a:gd name="connsiteY67" fmla="*/ 84827 h 765045"/>
                <a:gd name="connsiteX68" fmla="*/ 357093 w 537066"/>
                <a:gd name="connsiteY68" fmla="*/ 84827 h 765045"/>
                <a:gd name="connsiteX69" fmla="*/ 420558 w 537066"/>
                <a:gd name="connsiteY69" fmla="*/ 131395 h 765045"/>
                <a:gd name="connsiteX70" fmla="*/ 433695 w 537066"/>
                <a:gd name="connsiteY70" fmla="*/ 127928 h 765045"/>
                <a:gd name="connsiteX71" fmla="*/ 434055 w 537066"/>
                <a:gd name="connsiteY71" fmla="*/ 127204 h 765045"/>
                <a:gd name="connsiteX72" fmla="*/ 466516 w 537066"/>
                <a:gd name="connsiteY72" fmla="*/ 55911 h 765045"/>
                <a:gd name="connsiteX73" fmla="*/ 482290 w 537066"/>
                <a:gd name="connsiteY73" fmla="*/ 40289 h 765045"/>
                <a:gd name="connsiteX74" fmla="*/ 503331 w 537066"/>
                <a:gd name="connsiteY74" fmla="*/ 42362 h 765045"/>
                <a:gd name="connsiteX75" fmla="*/ 517085 w 537066"/>
                <a:gd name="connsiteY75" fmla="*/ 62098 h 765045"/>
                <a:gd name="connsiteX76" fmla="*/ 514322 w 537066"/>
                <a:gd name="connsiteY76" fmla="*/ 85681 h 765045"/>
                <a:gd name="connsiteX77" fmla="*/ 463373 w 537066"/>
                <a:gd name="connsiteY77" fmla="*/ 198851 h 765045"/>
                <a:gd name="connsiteX78" fmla="*/ 446228 w 537066"/>
                <a:gd name="connsiteY78" fmla="*/ 214640 h 765045"/>
                <a:gd name="connsiteX79" fmla="*/ 424206 w 537066"/>
                <a:gd name="connsiteY79" fmla="*/ 210582 h 765045"/>
                <a:gd name="connsiteX80" fmla="*/ 340577 w 537066"/>
                <a:gd name="connsiteY80" fmla="*/ 149301 h 765045"/>
                <a:gd name="connsiteX81" fmla="*/ 337196 w 537066"/>
                <a:gd name="connsiteY81" fmla="*/ 156819 h 765045"/>
                <a:gd name="connsiteX82" fmla="*/ 331614 w 537066"/>
                <a:gd name="connsiteY82" fmla="*/ 168926 h 765045"/>
                <a:gd name="connsiteX83" fmla="*/ 413862 w 537066"/>
                <a:gd name="connsiteY83" fmla="*/ 229187 h 765045"/>
                <a:gd name="connsiteX84" fmla="*/ 451238 w 537066"/>
                <a:gd name="connsiteY84" fmla="*/ 236039 h 765045"/>
                <a:gd name="connsiteX85" fmla="*/ 480280 w 537066"/>
                <a:gd name="connsiteY85" fmla="*/ 208952 h 765045"/>
                <a:gd name="connsiteX86" fmla="*/ 530953 w 537066"/>
                <a:gd name="connsiteY86" fmla="*/ 96325 h 765045"/>
                <a:gd name="connsiteX87" fmla="*/ 535420 w 537066"/>
                <a:gd name="connsiteY87" fmla="*/ 56089 h 76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537066" h="765045">
                  <a:moveTo>
                    <a:pt x="535420" y="56089"/>
                  </a:moveTo>
                  <a:cubicBezTo>
                    <a:pt x="531910" y="41746"/>
                    <a:pt x="523527" y="29689"/>
                    <a:pt x="512208" y="22704"/>
                  </a:cubicBezTo>
                  <a:cubicBezTo>
                    <a:pt x="501220" y="16211"/>
                    <a:pt x="488502" y="14909"/>
                    <a:pt x="476708" y="19067"/>
                  </a:cubicBezTo>
                  <a:cubicBezTo>
                    <a:pt x="464904" y="23240"/>
                    <a:pt x="455099" y="32889"/>
                    <a:pt x="449600" y="45744"/>
                  </a:cubicBezTo>
                  <a:lnTo>
                    <a:pt x="422073" y="106237"/>
                  </a:lnTo>
                  <a:lnTo>
                    <a:pt x="393650" y="85382"/>
                  </a:lnTo>
                  <a:lnTo>
                    <a:pt x="393650" y="85382"/>
                  </a:lnTo>
                  <a:lnTo>
                    <a:pt x="352578" y="55268"/>
                  </a:lnTo>
                  <a:lnTo>
                    <a:pt x="352483" y="55202"/>
                  </a:lnTo>
                  <a:lnTo>
                    <a:pt x="352483" y="55202"/>
                  </a:lnTo>
                  <a:lnTo>
                    <a:pt x="307144" y="21939"/>
                  </a:lnTo>
                  <a:lnTo>
                    <a:pt x="307144" y="21939"/>
                  </a:lnTo>
                  <a:lnTo>
                    <a:pt x="288532" y="8302"/>
                  </a:lnTo>
                  <a:cubicBezTo>
                    <a:pt x="281204" y="2717"/>
                    <a:pt x="272602" y="-174"/>
                    <a:pt x="263844" y="8"/>
                  </a:cubicBezTo>
                  <a:lnTo>
                    <a:pt x="106681" y="8"/>
                  </a:lnTo>
                  <a:cubicBezTo>
                    <a:pt x="89604" y="-137"/>
                    <a:pt x="73885" y="10827"/>
                    <a:pt x="65943" y="28425"/>
                  </a:cubicBezTo>
                  <a:lnTo>
                    <a:pt x="5935" y="157340"/>
                  </a:lnTo>
                  <a:cubicBezTo>
                    <a:pt x="-168" y="169697"/>
                    <a:pt x="-1638" y="184430"/>
                    <a:pt x="1868" y="198086"/>
                  </a:cubicBezTo>
                  <a:cubicBezTo>
                    <a:pt x="5337" y="212201"/>
                    <a:pt x="13589" y="224064"/>
                    <a:pt x="24728" y="230950"/>
                  </a:cubicBezTo>
                  <a:cubicBezTo>
                    <a:pt x="31494" y="235003"/>
                    <a:pt x="38954" y="237242"/>
                    <a:pt x="46559" y="237502"/>
                  </a:cubicBezTo>
                  <a:cubicBezTo>
                    <a:pt x="63556" y="237340"/>
                    <a:pt x="79145" y="226479"/>
                    <a:pt x="87298" y="209118"/>
                  </a:cubicBezTo>
                  <a:lnTo>
                    <a:pt x="134523" y="108311"/>
                  </a:lnTo>
                  <a:lnTo>
                    <a:pt x="167498" y="108311"/>
                  </a:lnTo>
                  <a:lnTo>
                    <a:pt x="86536" y="284147"/>
                  </a:lnTo>
                  <a:cubicBezTo>
                    <a:pt x="76413" y="306043"/>
                    <a:pt x="80426" y="333152"/>
                    <a:pt x="96261" y="349841"/>
                  </a:cubicBezTo>
                  <a:lnTo>
                    <a:pt x="235640" y="497050"/>
                  </a:lnTo>
                  <a:lnTo>
                    <a:pt x="227544" y="707712"/>
                  </a:lnTo>
                  <a:cubicBezTo>
                    <a:pt x="226396" y="721957"/>
                    <a:pt x="230349" y="736122"/>
                    <a:pt x="238469" y="746862"/>
                  </a:cubicBezTo>
                  <a:cubicBezTo>
                    <a:pt x="246794" y="757892"/>
                    <a:pt x="258641" y="764465"/>
                    <a:pt x="271244" y="765046"/>
                  </a:cubicBezTo>
                  <a:lnTo>
                    <a:pt x="273092" y="765046"/>
                  </a:lnTo>
                  <a:cubicBezTo>
                    <a:pt x="297813" y="764775"/>
                    <a:pt x="318132" y="742271"/>
                    <a:pt x="319593" y="713544"/>
                  </a:cubicBezTo>
                  <a:lnTo>
                    <a:pt x="328814" y="477103"/>
                  </a:lnTo>
                  <a:cubicBezTo>
                    <a:pt x="329858" y="460995"/>
                    <a:pt x="324286" y="445263"/>
                    <a:pt x="313793" y="434694"/>
                  </a:cubicBezTo>
                  <a:lnTo>
                    <a:pt x="229477" y="343621"/>
                  </a:lnTo>
                  <a:lnTo>
                    <a:pt x="331804" y="121693"/>
                  </a:lnTo>
                  <a:cubicBezTo>
                    <a:pt x="334438" y="116392"/>
                    <a:pt x="332883" y="109610"/>
                    <a:pt x="328329" y="106545"/>
                  </a:cubicBezTo>
                  <a:cubicBezTo>
                    <a:pt x="323776" y="103478"/>
                    <a:pt x="317948" y="105289"/>
                    <a:pt x="315315" y="110589"/>
                  </a:cubicBezTo>
                  <a:cubicBezTo>
                    <a:pt x="315215" y="110791"/>
                    <a:pt x="315119" y="110996"/>
                    <a:pt x="315031" y="111205"/>
                  </a:cubicBezTo>
                  <a:lnTo>
                    <a:pt x="209218" y="340716"/>
                  </a:lnTo>
                  <a:cubicBezTo>
                    <a:pt x="207166" y="345159"/>
                    <a:pt x="207949" y="350654"/>
                    <a:pt x="211123" y="354087"/>
                  </a:cubicBezTo>
                  <a:lnTo>
                    <a:pt x="300962" y="451136"/>
                  </a:lnTo>
                  <a:cubicBezTo>
                    <a:pt x="307157" y="457179"/>
                    <a:pt x="310451" y="466341"/>
                    <a:pt x="309802" y="475717"/>
                  </a:cubicBezTo>
                  <a:lnTo>
                    <a:pt x="300553" y="712546"/>
                  </a:lnTo>
                  <a:cubicBezTo>
                    <a:pt x="299662" y="729481"/>
                    <a:pt x="287667" y="742728"/>
                    <a:pt x="273092" y="742871"/>
                  </a:cubicBezTo>
                  <a:lnTo>
                    <a:pt x="271683" y="742871"/>
                  </a:lnTo>
                  <a:cubicBezTo>
                    <a:pt x="264411" y="742524"/>
                    <a:pt x="257585" y="738701"/>
                    <a:pt x="252814" y="732304"/>
                  </a:cubicBezTo>
                  <a:cubicBezTo>
                    <a:pt x="248062" y="725961"/>
                    <a:pt x="245791" y="717602"/>
                    <a:pt x="246546" y="709231"/>
                  </a:cubicBezTo>
                  <a:lnTo>
                    <a:pt x="254861" y="492825"/>
                  </a:lnTo>
                  <a:cubicBezTo>
                    <a:pt x="254996" y="489528"/>
                    <a:pt x="253853" y="486334"/>
                    <a:pt x="251747" y="484122"/>
                  </a:cubicBezTo>
                  <a:lnTo>
                    <a:pt x="109015" y="333420"/>
                  </a:lnTo>
                  <a:cubicBezTo>
                    <a:pt x="99671" y="323554"/>
                    <a:pt x="97312" y="307540"/>
                    <a:pt x="103300" y="294614"/>
                  </a:cubicBezTo>
                  <a:lnTo>
                    <a:pt x="191825" y="102446"/>
                  </a:lnTo>
                  <a:cubicBezTo>
                    <a:pt x="194313" y="97050"/>
                    <a:pt x="192573" y="90329"/>
                    <a:pt x="187938" y="87432"/>
                  </a:cubicBezTo>
                  <a:cubicBezTo>
                    <a:pt x="186553" y="86567"/>
                    <a:pt x="185005" y="86114"/>
                    <a:pt x="183433" y="86114"/>
                  </a:cubicBezTo>
                  <a:lnTo>
                    <a:pt x="128846" y="86114"/>
                  </a:lnTo>
                  <a:cubicBezTo>
                    <a:pt x="125358" y="86115"/>
                    <a:pt x="122150" y="88336"/>
                    <a:pt x="120483" y="91901"/>
                  </a:cubicBezTo>
                  <a:lnTo>
                    <a:pt x="70524" y="198530"/>
                  </a:lnTo>
                  <a:cubicBezTo>
                    <a:pt x="65680" y="208710"/>
                    <a:pt x="56536" y="215106"/>
                    <a:pt x="46540" y="215305"/>
                  </a:cubicBezTo>
                  <a:cubicBezTo>
                    <a:pt x="41961" y="215056"/>
                    <a:pt x="37484" y="213656"/>
                    <a:pt x="33415" y="211203"/>
                  </a:cubicBezTo>
                  <a:cubicBezTo>
                    <a:pt x="26943" y="207127"/>
                    <a:pt x="22169" y="200170"/>
                    <a:pt x="20184" y="191922"/>
                  </a:cubicBezTo>
                  <a:cubicBezTo>
                    <a:pt x="18119" y="183956"/>
                    <a:pt x="18978" y="175352"/>
                    <a:pt x="22556" y="168150"/>
                  </a:cubicBezTo>
                  <a:lnTo>
                    <a:pt x="82678" y="38936"/>
                  </a:lnTo>
                  <a:cubicBezTo>
                    <a:pt x="87345" y="28568"/>
                    <a:pt x="96597" y="22103"/>
                    <a:pt x="106652" y="22183"/>
                  </a:cubicBezTo>
                  <a:lnTo>
                    <a:pt x="263815" y="22183"/>
                  </a:lnTo>
                  <a:cubicBezTo>
                    <a:pt x="268902" y="22023"/>
                    <a:pt x="273909" y="23683"/>
                    <a:pt x="278160" y="26940"/>
                  </a:cubicBezTo>
                  <a:lnTo>
                    <a:pt x="292514" y="37473"/>
                  </a:lnTo>
                  <a:lnTo>
                    <a:pt x="292514" y="37473"/>
                  </a:lnTo>
                  <a:lnTo>
                    <a:pt x="357093" y="84827"/>
                  </a:lnTo>
                  <a:lnTo>
                    <a:pt x="357093" y="84827"/>
                  </a:lnTo>
                  <a:lnTo>
                    <a:pt x="420558" y="131395"/>
                  </a:lnTo>
                  <a:cubicBezTo>
                    <a:pt x="425008" y="134660"/>
                    <a:pt x="430890" y="133108"/>
                    <a:pt x="433695" y="127928"/>
                  </a:cubicBezTo>
                  <a:cubicBezTo>
                    <a:pt x="433823" y="127692"/>
                    <a:pt x="433943" y="127450"/>
                    <a:pt x="434055" y="127204"/>
                  </a:cubicBezTo>
                  <a:lnTo>
                    <a:pt x="466516" y="55911"/>
                  </a:lnTo>
                  <a:cubicBezTo>
                    <a:pt x="469697" y="48393"/>
                    <a:pt x="475405" y="42739"/>
                    <a:pt x="482290" y="40289"/>
                  </a:cubicBezTo>
                  <a:cubicBezTo>
                    <a:pt x="489273" y="37821"/>
                    <a:pt x="496803" y="38563"/>
                    <a:pt x="503331" y="42362"/>
                  </a:cubicBezTo>
                  <a:cubicBezTo>
                    <a:pt x="510028" y="46494"/>
                    <a:pt x="514992" y="53618"/>
                    <a:pt x="517085" y="62098"/>
                  </a:cubicBezTo>
                  <a:cubicBezTo>
                    <a:pt x="518961" y="70069"/>
                    <a:pt x="517964" y="78586"/>
                    <a:pt x="514322" y="85681"/>
                  </a:cubicBezTo>
                  <a:lnTo>
                    <a:pt x="463373" y="198851"/>
                  </a:lnTo>
                  <a:cubicBezTo>
                    <a:pt x="459885" y="206749"/>
                    <a:pt x="453634" y="212507"/>
                    <a:pt x="446228" y="214640"/>
                  </a:cubicBezTo>
                  <a:cubicBezTo>
                    <a:pt x="438724" y="216961"/>
                    <a:pt x="430727" y="215487"/>
                    <a:pt x="424206" y="210582"/>
                  </a:cubicBezTo>
                  <a:lnTo>
                    <a:pt x="340577" y="149301"/>
                  </a:lnTo>
                  <a:lnTo>
                    <a:pt x="337196" y="156819"/>
                  </a:lnTo>
                  <a:lnTo>
                    <a:pt x="331614" y="168926"/>
                  </a:lnTo>
                  <a:lnTo>
                    <a:pt x="413862" y="229187"/>
                  </a:lnTo>
                  <a:cubicBezTo>
                    <a:pt x="424916" y="237557"/>
                    <a:pt x="438509" y="240049"/>
                    <a:pt x="451238" y="236039"/>
                  </a:cubicBezTo>
                  <a:cubicBezTo>
                    <a:pt x="463818" y="232298"/>
                    <a:pt x="474401" y="222427"/>
                    <a:pt x="480280" y="208952"/>
                  </a:cubicBezTo>
                  <a:lnTo>
                    <a:pt x="530953" y="96325"/>
                  </a:lnTo>
                  <a:cubicBezTo>
                    <a:pt x="537063" y="84171"/>
                    <a:pt x="538675" y="69652"/>
                    <a:pt x="535420" y="5608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39" name="Grafika 19" descr="School girl outline">
            <a:extLst>
              <a:ext uri="{FF2B5EF4-FFF2-40B4-BE49-F238E27FC236}">
                <a16:creationId xmlns:a16="http://schemas.microsoft.com/office/drawing/2014/main" id="{158476DD-DDA4-18B5-2CD0-DAAF8F83497F}"/>
              </a:ext>
            </a:extLst>
          </p:cNvPr>
          <p:cNvGrpSpPr/>
          <p:nvPr/>
        </p:nvGrpSpPr>
        <p:grpSpPr>
          <a:xfrm>
            <a:off x="4240037" y="842860"/>
            <a:ext cx="552456" cy="731775"/>
            <a:chOff x="3064011" y="3381400"/>
            <a:chExt cx="552456" cy="731775"/>
          </a:xfrm>
          <a:solidFill>
            <a:srgbClr val="000000"/>
          </a:solidFill>
        </p:grpSpPr>
        <p:sp>
          <p:nvSpPr>
            <p:cNvPr id="40" name="Prostoručno: oblik 39">
              <a:extLst>
                <a:ext uri="{FF2B5EF4-FFF2-40B4-BE49-F238E27FC236}">
                  <a16:creationId xmlns:a16="http://schemas.microsoft.com/office/drawing/2014/main" id="{D4AC32EC-0885-1475-1D45-C4BAEE970A60}"/>
                </a:ext>
              </a:extLst>
            </p:cNvPr>
            <p:cNvSpPr/>
            <p:nvPr/>
          </p:nvSpPr>
          <p:spPr>
            <a:xfrm>
              <a:off x="3064011" y="3381400"/>
              <a:ext cx="552456" cy="388099"/>
            </a:xfrm>
            <a:custGeom>
              <a:avLst/>
              <a:gdLst>
                <a:gd name="connsiteX0" fmla="*/ 550996 w 552456"/>
                <a:gd name="connsiteY0" fmla="*/ 337814 h 388099"/>
                <a:gd name="connsiteX1" fmla="*/ 532527 w 552456"/>
                <a:gd name="connsiteY1" fmla="*/ 303576 h 388099"/>
                <a:gd name="connsiteX2" fmla="*/ 525707 w 552456"/>
                <a:gd name="connsiteY2" fmla="*/ 266410 h 388099"/>
                <a:gd name="connsiteX3" fmla="*/ 489855 w 552456"/>
                <a:gd name="connsiteY3" fmla="*/ 184474 h 388099"/>
                <a:gd name="connsiteX4" fmla="*/ 440583 w 552456"/>
                <a:gd name="connsiteY4" fmla="*/ 184629 h 388099"/>
                <a:gd name="connsiteX5" fmla="*/ 276229 w 552456"/>
                <a:gd name="connsiteY5" fmla="*/ 0 h 388099"/>
                <a:gd name="connsiteX6" fmla="*/ 111770 w 552456"/>
                <a:gd name="connsiteY6" fmla="*/ 184585 h 388099"/>
                <a:gd name="connsiteX7" fmla="*/ 62602 w 552456"/>
                <a:gd name="connsiteY7" fmla="*/ 184474 h 388099"/>
                <a:gd name="connsiteX8" fmla="*/ 26750 w 552456"/>
                <a:gd name="connsiteY8" fmla="*/ 266399 h 388099"/>
                <a:gd name="connsiteX9" fmla="*/ 19930 w 552456"/>
                <a:gd name="connsiteY9" fmla="*/ 303576 h 388099"/>
                <a:gd name="connsiteX10" fmla="*/ 1461 w 552456"/>
                <a:gd name="connsiteY10" fmla="*/ 337814 h 388099"/>
                <a:gd name="connsiteX11" fmla="*/ 4458 w 552456"/>
                <a:gd name="connsiteY11" fmla="*/ 353100 h 388099"/>
                <a:gd name="connsiteX12" fmla="*/ 9529 w 552456"/>
                <a:gd name="connsiteY12" fmla="*/ 354800 h 388099"/>
                <a:gd name="connsiteX13" fmla="*/ 10843 w 552456"/>
                <a:gd name="connsiteY13" fmla="*/ 354700 h 388099"/>
                <a:gd name="connsiteX14" fmla="*/ 121333 w 552456"/>
                <a:gd name="connsiteY14" fmla="*/ 316049 h 388099"/>
                <a:gd name="connsiteX15" fmla="*/ 140974 w 552456"/>
                <a:gd name="connsiteY15" fmla="*/ 291779 h 388099"/>
                <a:gd name="connsiteX16" fmla="*/ 345381 w 552456"/>
                <a:gd name="connsiteY16" fmla="*/ 368658 h 388099"/>
                <a:gd name="connsiteX17" fmla="*/ 411427 w 552456"/>
                <a:gd name="connsiteY17" fmla="*/ 291779 h 388099"/>
                <a:gd name="connsiteX18" fmla="*/ 431096 w 552456"/>
                <a:gd name="connsiteY18" fmla="*/ 316038 h 388099"/>
                <a:gd name="connsiteX19" fmla="*/ 541586 w 552456"/>
                <a:gd name="connsiteY19" fmla="*/ 354689 h 388099"/>
                <a:gd name="connsiteX20" fmla="*/ 542929 w 552456"/>
                <a:gd name="connsiteY20" fmla="*/ 354800 h 388099"/>
                <a:gd name="connsiteX21" fmla="*/ 552457 w 552456"/>
                <a:gd name="connsiteY21" fmla="*/ 343716 h 388099"/>
                <a:gd name="connsiteX22" fmla="*/ 550996 w 552456"/>
                <a:gd name="connsiteY22" fmla="*/ 337814 h 388099"/>
                <a:gd name="connsiteX23" fmla="*/ 276229 w 552456"/>
                <a:gd name="connsiteY23" fmla="*/ 22175 h 388099"/>
                <a:gd name="connsiteX24" fmla="*/ 422314 w 552456"/>
                <a:gd name="connsiteY24" fmla="*/ 195883 h 388099"/>
                <a:gd name="connsiteX25" fmla="*/ 422314 w 552456"/>
                <a:gd name="connsiteY25" fmla="*/ 202990 h 388099"/>
                <a:gd name="connsiteX26" fmla="*/ 421513 w 552456"/>
                <a:gd name="connsiteY26" fmla="*/ 221983 h 388099"/>
                <a:gd name="connsiteX27" fmla="*/ 313519 w 552456"/>
                <a:gd name="connsiteY27" fmla="*/ 194131 h 388099"/>
                <a:gd name="connsiteX28" fmla="*/ 270771 w 552456"/>
                <a:gd name="connsiteY28" fmla="*/ 152908 h 388099"/>
                <a:gd name="connsiteX29" fmla="*/ 258531 w 552456"/>
                <a:gd name="connsiteY29" fmla="*/ 119645 h 388099"/>
                <a:gd name="connsiteX30" fmla="*/ 249778 w 552456"/>
                <a:gd name="connsiteY30" fmla="*/ 112926 h 388099"/>
                <a:gd name="connsiteX31" fmla="*/ 249378 w 552456"/>
                <a:gd name="connsiteY31" fmla="*/ 112926 h 388099"/>
                <a:gd name="connsiteX32" fmla="*/ 240738 w 552456"/>
                <a:gd name="connsiteY32" fmla="*/ 120499 h 388099"/>
                <a:gd name="connsiteX33" fmla="*/ 229556 w 552456"/>
                <a:gd name="connsiteY33" fmla="*/ 159516 h 388099"/>
                <a:gd name="connsiteX34" fmla="*/ 209668 w 552456"/>
                <a:gd name="connsiteY34" fmla="*/ 184119 h 388099"/>
                <a:gd name="connsiteX35" fmla="*/ 130677 w 552456"/>
                <a:gd name="connsiteY35" fmla="*/ 219932 h 388099"/>
                <a:gd name="connsiteX36" fmla="*/ 130039 w 552456"/>
                <a:gd name="connsiteY36" fmla="*/ 202990 h 388099"/>
                <a:gd name="connsiteX37" fmla="*/ 276229 w 552456"/>
                <a:gd name="connsiteY37" fmla="*/ 22175 h 388099"/>
                <a:gd name="connsiteX38" fmla="*/ 110056 w 552456"/>
                <a:gd name="connsiteY38" fmla="*/ 298187 h 388099"/>
                <a:gd name="connsiteX39" fmla="*/ 29093 w 552456"/>
                <a:gd name="connsiteY39" fmla="*/ 328678 h 388099"/>
                <a:gd name="connsiteX40" fmla="*/ 28998 w 552456"/>
                <a:gd name="connsiteY40" fmla="*/ 328523 h 388099"/>
                <a:gd name="connsiteX41" fmla="*/ 36084 w 552456"/>
                <a:gd name="connsiteY41" fmla="*/ 315362 h 388099"/>
                <a:gd name="connsiteX42" fmla="*/ 45609 w 552456"/>
                <a:gd name="connsiteY42" fmla="*/ 262918 h 388099"/>
                <a:gd name="connsiteX43" fmla="*/ 69727 w 552456"/>
                <a:gd name="connsiteY43" fmla="*/ 205063 h 388099"/>
                <a:gd name="connsiteX44" fmla="*/ 87034 w 552456"/>
                <a:gd name="connsiteY44" fmla="*/ 201216 h 388099"/>
                <a:gd name="connsiteX45" fmla="*/ 111284 w 552456"/>
                <a:gd name="connsiteY45" fmla="*/ 209288 h 388099"/>
                <a:gd name="connsiteX46" fmla="*/ 113399 w 552456"/>
                <a:gd name="connsiteY46" fmla="*/ 237195 h 388099"/>
                <a:gd name="connsiteX47" fmla="*/ 124313 w 552456"/>
                <a:gd name="connsiteY47" fmla="*/ 246384 h 388099"/>
                <a:gd name="connsiteX48" fmla="*/ 126267 w 552456"/>
                <a:gd name="connsiteY48" fmla="*/ 245766 h 388099"/>
                <a:gd name="connsiteX49" fmla="*/ 127124 w 552456"/>
                <a:gd name="connsiteY49" fmla="*/ 245377 h 388099"/>
                <a:gd name="connsiteX50" fmla="*/ 131087 w 552456"/>
                <a:gd name="connsiteY50" fmla="*/ 263694 h 388099"/>
                <a:gd name="connsiteX51" fmla="*/ 110056 w 552456"/>
                <a:gd name="connsiteY51" fmla="*/ 298187 h 388099"/>
                <a:gd name="connsiteX52" fmla="*/ 276229 w 552456"/>
                <a:gd name="connsiteY52" fmla="*/ 365888 h 388099"/>
                <a:gd name="connsiteX53" fmla="*/ 150784 w 552456"/>
                <a:gd name="connsiteY53" fmla="*/ 262774 h 388099"/>
                <a:gd name="connsiteX54" fmla="*/ 149680 w 552456"/>
                <a:gd name="connsiteY54" fmla="*/ 235055 h 388099"/>
                <a:gd name="connsiteX55" fmla="*/ 216678 w 552456"/>
                <a:gd name="connsiteY55" fmla="*/ 204686 h 388099"/>
                <a:gd name="connsiteX56" fmla="*/ 247654 w 552456"/>
                <a:gd name="connsiteY56" fmla="*/ 166534 h 388099"/>
                <a:gd name="connsiteX57" fmla="*/ 250835 w 552456"/>
                <a:gd name="connsiteY57" fmla="*/ 155447 h 388099"/>
                <a:gd name="connsiteX58" fmla="*/ 251006 w 552456"/>
                <a:gd name="connsiteY58" fmla="*/ 155447 h 388099"/>
                <a:gd name="connsiteX59" fmla="*/ 253283 w 552456"/>
                <a:gd name="connsiteY59" fmla="*/ 161634 h 388099"/>
                <a:gd name="connsiteX60" fmla="*/ 309423 w 552456"/>
                <a:gd name="connsiteY60" fmla="*/ 215785 h 388099"/>
                <a:gd name="connsiteX61" fmla="*/ 401873 w 552456"/>
                <a:gd name="connsiteY61" fmla="*/ 239623 h 388099"/>
                <a:gd name="connsiteX62" fmla="*/ 401654 w 552456"/>
                <a:gd name="connsiteY62" fmla="*/ 262652 h 388099"/>
                <a:gd name="connsiteX63" fmla="*/ 276229 w 552456"/>
                <a:gd name="connsiteY63" fmla="*/ 365888 h 388099"/>
                <a:gd name="connsiteX64" fmla="*/ 442402 w 552456"/>
                <a:gd name="connsiteY64" fmla="*/ 298187 h 388099"/>
                <a:gd name="connsiteX65" fmla="*/ 421447 w 552456"/>
                <a:gd name="connsiteY65" fmla="*/ 263694 h 388099"/>
                <a:gd name="connsiteX66" fmla="*/ 425362 w 552456"/>
                <a:gd name="connsiteY66" fmla="*/ 245677 h 388099"/>
                <a:gd name="connsiteX67" fmla="*/ 427610 w 552456"/>
                <a:gd name="connsiteY67" fmla="*/ 246253 h 388099"/>
                <a:gd name="connsiteX68" fmla="*/ 429657 w 552456"/>
                <a:gd name="connsiteY68" fmla="*/ 246519 h 388099"/>
                <a:gd name="connsiteX69" fmla="*/ 439068 w 552456"/>
                <a:gd name="connsiteY69" fmla="*/ 237184 h 388099"/>
                <a:gd name="connsiteX70" fmla="*/ 441192 w 552456"/>
                <a:gd name="connsiteY70" fmla="*/ 209166 h 388099"/>
                <a:gd name="connsiteX71" fmla="*/ 482826 w 552456"/>
                <a:gd name="connsiteY71" fmla="*/ 205063 h 388099"/>
                <a:gd name="connsiteX72" fmla="*/ 506943 w 552456"/>
                <a:gd name="connsiteY72" fmla="*/ 262929 h 388099"/>
                <a:gd name="connsiteX73" fmla="*/ 516468 w 552456"/>
                <a:gd name="connsiteY73" fmla="*/ 315362 h 388099"/>
                <a:gd name="connsiteX74" fmla="*/ 523564 w 552456"/>
                <a:gd name="connsiteY74" fmla="*/ 328523 h 388099"/>
                <a:gd name="connsiteX75" fmla="*/ 523469 w 552456"/>
                <a:gd name="connsiteY75" fmla="*/ 328689 h 388099"/>
                <a:gd name="connsiteX76" fmla="*/ 442402 w 552456"/>
                <a:gd name="connsiteY76" fmla="*/ 298187 h 388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552456" h="388099">
                  <a:moveTo>
                    <a:pt x="550996" y="337814"/>
                  </a:moveTo>
                  <a:lnTo>
                    <a:pt x="532527" y="303576"/>
                  </a:lnTo>
                  <a:cubicBezTo>
                    <a:pt x="526476" y="292550"/>
                    <a:pt x="524054" y="279351"/>
                    <a:pt x="525707" y="266410"/>
                  </a:cubicBezTo>
                  <a:cubicBezTo>
                    <a:pt x="531137" y="226850"/>
                    <a:pt x="518402" y="197757"/>
                    <a:pt x="489855" y="184474"/>
                  </a:cubicBezTo>
                  <a:cubicBezTo>
                    <a:pt x="474030" y="177120"/>
                    <a:pt x="456374" y="177175"/>
                    <a:pt x="440583" y="184629"/>
                  </a:cubicBezTo>
                  <a:cubicBezTo>
                    <a:pt x="433020" y="80285"/>
                    <a:pt x="362573" y="0"/>
                    <a:pt x="276229" y="0"/>
                  </a:cubicBezTo>
                  <a:cubicBezTo>
                    <a:pt x="190180" y="0"/>
                    <a:pt x="119371" y="81260"/>
                    <a:pt x="111770" y="184585"/>
                  </a:cubicBezTo>
                  <a:cubicBezTo>
                    <a:pt x="96003" y="177183"/>
                    <a:pt x="78392" y="177144"/>
                    <a:pt x="62602" y="184474"/>
                  </a:cubicBezTo>
                  <a:cubicBezTo>
                    <a:pt x="34027" y="197779"/>
                    <a:pt x="21321" y="226850"/>
                    <a:pt x="26750" y="266399"/>
                  </a:cubicBezTo>
                  <a:cubicBezTo>
                    <a:pt x="28403" y="279343"/>
                    <a:pt x="25981" y="292547"/>
                    <a:pt x="19930" y="303576"/>
                  </a:cubicBezTo>
                  <a:lnTo>
                    <a:pt x="1461" y="337814"/>
                  </a:lnTo>
                  <a:cubicBezTo>
                    <a:pt x="-1337" y="342998"/>
                    <a:pt x="5" y="349843"/>
                    <a:pt x="4458" y="353100"/>
                  </a:cubicBezTo>
                  <a:cubicBezTo>
                    <a:pt x="5978" y="354211"/>
                    <a:pt x="7735" y="354800"/>
                    <a:pt x="9529" y="354800"/>
                  </a:cubicBezTo>
                  <a:cubicBezTo>
                    <a:pt x="9968" y="354799"/>
                    <a:pt x="10407" y="354766"/>
                    <a:pt x="10843" y="354700"/>
                  </a:cubicBezTo>
                  <a:cubicBezTo>
                    <a:pt x="14120" y="354168"/>
                    <a:pt x="91691" y="341395"/>
                    <a:pt x="121333" y="316049"/>
                  </a:cubicBezTo>
                  <a:cubicBezTo>
                    <a:pt x="129096" y="309420"/>
                    <a:pt x="135753" y="301195"/>
                    <a:pt x="140974" y="291779"/>
                  </a:cubicBezTo>
                  <a:cubicBezTo>
                    <a:pt x="179181" y="378714"/>
                    <a:pt x="270697" y="413134"/>
                    <a:pt x="345381" y="368658"/>
                  </a:cubicBezTo>
                  <a:cubicBezTo>
                    <a:pt x="373787" y="351743"/>
                    <a:pt x="396894" y="324844"/>
                    <a:pt x="411427" y="291779"/>
                  </a:cubicBezTo>
                  <a:cubicBezTo>
                    <a:pt x="416660" y="301191"/>
                    <a:pt x="423326" y="309411"/>
                    <a:pt x="431096" y="316038"/>
                  </a:cubicBezTo>
                  <a:cubicBezTo>
                    <a:pt x="460747" y="341406"/>
                    <a:pt x="538319" y="354157"/>
                    <a:pt x="541586" y="354689"/>
                  </a:cubicBezTo>
                  <a:cubicBezTo>
                    <a:pt x="542030" y="354760"/>
                    <a:pt x="542479" y="354797"/>
                    <a:pt x="542929" y="354800"/>
                  </a:cubicBezTo>
                  <a:cubicBezTo>
                    <a:pt x="548189" y="354801"/>
                    <a:pt x="552455" y="349838"/>
                    <a:pt x="552457" y="343716"/>
                  </a:cubicBezTo>
                  <a:cubicBezTo>
                    <a:pt x="552457" y="341627"/>
                    <a:pt x="551951" y="339581"/>
                    <a:pt x="550996" y="337814"/>
                  </a:cubicBezTo>
                  <a:close/>
                  <a:moveTo>
                    <a:pt x="276229" y="22175"/>
                  </a:moveTo>
                  <a:cubicBezTo>
                    <a:pt x="355286" y="22175"/>
                    <a:pt x="419418" y="98679"/>
                    <a:pt x="422314" y="195883"/>
                  </a:cubicBezTo>
                  <a:lnTo>
                    <a:pt x="422314" y="202990"/>
                  </a:lnTo>
                  <a:cubicBezTo>
                    <a:pt x="422314" y="209321"/>
                    <a:pt x="422047" y="215674"/>
                    <a:pt x="421513" y="221983"/>
                  </a:cubicBezTo>
                  <a:lnTo>
                    <a:pt x="313519" y="194131"/>
                  </a:lnTo>
                  <a:cubicBezTo>
                    <a:pt x="294410" y="189177"/>
                    <a:pt x="278507" y="173842"/>
                    <a:pt x="270771" y="152908"/>
                  </a:cubicBezTo>
                  <a:lnTo>
                    <a:pt x="258531" y="119645"/>
                  </a:lnTo>
                  <a:cubicBezTo>
                    <a:pt x="257030" y="115569"/>
                    <a:pt x="253588" y="112926"/>
                    <a:pt x="249778" y="112926"/>
                  </a:cubicBezTo>
                  <a:lnTo>
                    <a:pt x="249378" y="112926"/>
                  </a:lnTo>
                  <a:cubicBezTo>
                    <a:pt x="245427" y="113118"/>
                    <a:pt x="241988" y="116132"/>
                    <a:pt x="240738" y="120499"/>
                  </a:cubicBezTo>
                  <a:lnTo>
                    <a:pt x="229556" y="159516"/>
                  </a:lnTo>
                  <a:cubicBezTo>
                    <a:pt x="226357" y="170722"/>
                    <a:pt x="219082" y="179721"/>
                    <a:pt x="209668" y="184119"/>
                  </a:cubicBezTo>
                  <a:lnTo>
                    <a:pt x="130677" y="219932"/>
                  </a:lnTo>
                  <a:cubicBezTo>
                    <a:pt x="130258" y="214321"/>
                    <a:pt x="130039" y="208656"/>
                    <a:pt x="130039" y="202990"/>
                  </a:cubicBezTo>
                  <a:cubicBezTo>
                    <a:pt x="130058" y="103280"/>
                    <a:pt x="195628" y="22175"/>
                    <a:pt x="276229" y="22175"/>
                  </a:cubicBezTo>
                  <a:close/>
                  <a:moveTo>
                    <a:pt x="110056" y="298187"/>
                  </a:moveTo>
                  <a:cubicBezTo>
                    <a:pt x="93863" y="312080"/>
                    <a:pt x="55706" y="322824"/>
                    <a:pt x="29093" y="328678"/>
                  </a:cubicBezTo>
                  <a:cubicBezTo>
                    <a:pt x="28979" y="328678"/>
                    <a:pt x="28941" y="328678"/>
                    <a:pt x="28998" y="328523"/>
                  </a:cubicBezTo>
                  <a:lnTo>
                    <a:pt x="36084" y="315362"/>
                  </a:lnTo>
                  <a:cubicBezTo>
                    <a:pt x="44609" y="299799"/>
                    <a:pt x="47993" y="281165"/>
                    <a:pt x="45609" y="262918"/>
                  </a:cubicBezTo>
                  <a:cubicBezTo>
                    <a:pt x="41628" y="233835"/>
                    <a:pt x="49743" y="214366"/>
                    <a:pt x="69727" y="205063"/>
                  </a:cubicBezTo>
                  <a:cubicBezTo>
                    <a:pt x="75232" y="202509"/>
                    <a:pt x="81107" y="201203"/>
                    <a:pt x="87034" y="201216"/>
                  </a:cubicBezTo>
                  <a:cubicBezTo>
                    <a:pt x="95597" y="201292"/>
                    <a:pt x="103980" y="204083"/>
                    <a:pt x="111284" y="209288"/>
                  </a:cubicBezTo>
                  <a:cubicBezTo>
                    <a:pt x="111463" y="218634"/>
                    <a:pt x="112170" y="227957"/>
                    <a:pt x="113399" y="237195"/>
                  </a:cubicBezTo>
                  <a:cubicBezTo>
                    <a:pt x="114233" y="243241"/>
                    <a:pt x="119119" y="247355"/>
                    <a:pt x="124313" y="246384"/>
                  </a:cubicBezTo>
                  <a:cubicBezTo>
                    <a:pt x="124981" y="246259"/>
                    <a:pt x="125636" y="246052"/>
                    <a:pt x="126267" y="245766"/>
                  </a:cubicBezTo>
                  <a:lnTo>
                    <a:pt x="127124" y="245377"/>
                  </a:lnTo>
                  <a:cubicBezTo>
                    <a:pt x="128163" y="251561"/>
                    <a:pt x="129486" y="257676"/>
                    <a:pt x="131087" y="263694"/>
                  </a:cubicBezTo>
                  <a:cubicBezTo>
                    <a:pt x="127802" y="277725"/>
                    <a:pt x="120350" y="289948"/>
                    <a:pt x="110056" y="298187"/>
                  </a:cubicBezTo>
                  <a:close/>
                  <a:moveTo>
                    <a:pt x="276229" y="365888"/>
                  </a:moveTo>
                  <a:cubicBezTo>
                    <a:pt x="219910" y="365776"/>
                    <a:pt x="169715" y="324517"/>
                    <a:pt x="150784" y="262774"/>
                  </a:cubicBezTo>
                  <a:cubicBezTo>
                    <a:pt x="152019" y="253541"/>
                    <a:pt x="151644" y="244115"/>
                    <a:pt x="149680" y="235055"/>
                  </a:cubicBezTo>
                  <a:lnTo>
                    <a:pt x="216678" y="204686"/>
                  </a:lnTo>
                  <a:cubicBezTo>
                    <a:pt x="231327" y="197901"/>
                    <a:pt x="242660" y="183942"/>
                    <a:pt x="247654" y="166534"/>
                  </a:cubicBezTo>
                  <a:lnTo>
                    <a:pt x="250835" y="155447"/>
                  </a:lnTo>
                  <a:cubicBezTo>
                    <a:pt x="250835" y="155303"/>
                    <a:pt x="250949" y="155303"/>
                    <a:pt x="251006" y="155447"/>
                  </a:cubicBezTo>
                  <a:lnTo>
                    <a:pt x="253283" y="161634"/>
                  </a:lnTo>
                  <a:cubicBezTo>
                    <a:pt x="263433" y="189137"/>
                    <a:pt x="284321" y="209285"/>
                    <a:pt x="309423" y="215785"/>
                  </a:cubicBezTo>
                  <a:lnTo>
                    <a:pt x="401873" y="239623"/>
                  </a:lnTo>
                  <a:cubicBezTo>
                    <a:pt x="400692" y="247230"/>
                    <a:pt x="400618" y="255016"/>
                    <a:pt x="401654" y="262652"/>
                  </a:cubicBezTo>
                  <a:cubicBezTo>
                    <a:pt x="382782" y="324454"/>
                    <a:pt x="332576" y="365778"/>
                    <a:pt x="276229" y="365888"/>
                  </a:cubicBezTo>
                  <a:close/>
                  <a:moveTo>
                    <a:pt x="442402" y="298187"/>
                  </a:moveTo>
                  <a:cubicBezTo>
                    <a:pt x="432141" y="289926"/>
                    <a:pt x="424719" y="277709"/>
                    <a:pt x="421447" y="263694"/>
                  </a:cubicBezTo>
                  <a:cubicBezTo>
                    <a:pt x="423022" y="257772"/>
                    <a:pt x="424329" y="251758"/>
                    <a:pt x="425362" y="245677"/>
                  </a:cubicBezTo>
                  <a:lnTo>
                    <a:pt x="427610" y="246253"/>
                  </a:lnTo>
                  <a:cubicBezTo>
                    <a:pt x="428282" y="246430"/>
                    <a:pt x="428969" y="246519"/>
                    <a:pt x="429657" y="246519"/>
                  </a:cubicBezTo>
                  <a:cubicBezTo>
                    <a:pt x="434339" y="246523"/>
                    <a:pt x="438328" y="242565"/>
                    <a:pt x="439068" y="237184"/>
                  </a:cubicBezTo>
                  <a:cubicBezTo>
                    <a:pt x="440297" y="227908"/>
                    <a:pt x="441006" y="218549"/>
                    <a:pt x="441192" y="209166"/>
                  </a:cubicBezTo>
                  <a:cubicBezTo>
                    <a:pt x="453771" y="200349"/>
                    <a:pt x="469154" y="198833"/>
                    <a:pt x="482826" y="205063"/>
                  </a:cubicBezTo>
                  <a:cubicBezTo>
                    <a:pt x="502828" y="214366"/>
                    <a:pt x="510925" y="233891"/>
                    <a:pt x="506943" y="262929"/>
                  </a:cubicBezTo>
                  <a:cubicBezTo>
                    <a:pt x="504560" y="281172"/>
                    <a:pt x="507944" y="299803"/>
                    <a:pt x="516468" y="315362"/>
                  </a:cubicBezTo>
                  <a:lnTo>
                    <a:pt x="523564" y="328523"/>
                  </a:lnTo>
                  <a:cubicBezTo>
                    <a:pt x="523621" y="328645"/>
                    <a:pt x="523564" y="328711"/>
                    <a:pt x="523469" y="328689"/>
                  </a:cubicBezTo>
                  <a:cubicBezTo>
                    <a:pt x="496761" y="322835"/>
                    <a:pt x="458651" y="312091"/>
                    <a:pt x="442402" y="298187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" name="Prostoručno: oblik 40">
              <a:extLst>
                <a:ext uri="{FF2B5EF4-FFF2-40B4-BE49-F238E27FC236}">
                  <a16:creationId xmlns:a16="http://schemas.microsoft.com/office/drawing/2014/main" id="{156F3278-40DA-C114-B936-8A7C3418B403}"/>
                </a:ext>
              </a:extLst>
            </p:cNvPr>
            <p:cNvSpPr/>
            <p:nvPr/>
          </p:nvSpPr>
          <p:spPr>
            <a:xfrm>
              <a:off x="3092589" y="3807722"/>
              <a:ext cx="495302" cy="305452"/>
            </a:xfrm>
            <a:custGeom>
              <a:avLst/>
              <a:gdLst>
                <a:gd name="connsiteX0" fmla="*/ 454877 w 495302"/>
                <a:gd name="connsiteY0" fmla="*/ 81252 h 305452"/>
                <a:gd name="connsiteX1" fmla="*/ 296762 w 495302"/>
                <a:gd name="connsiteY1" fmla="*/ 180 h 305452"/>
                <a:gd name="connsiteX2" fmla="*/ 285689 w 495302"/>
                <a:gd name="connsiteY2" fmla="*/ 9110 h 305452"/>
                <a:gd name="connsiteX3" fmla="*/ 285570 w 495302"/>
                <a:gd name="connsiteY3" fmla="*/ 10159 h 305452"/>
                <a:gd name="connsiteX4" fmla="*/ 247651 w 495302"/>
                <a:gd name="connsiteY4" fmla="*/ 50440 h 305452"/>
                <a:gd name="connsiteX5" fmla="*/ 247651 w 495302"/>
                <a:gd name="connsiteY5" fmla="*/ 50440 h 305452"/>
                <a:gd name="connsiteX6" fmla="*/ 209551 w 495302"/>
                <a:gd name="connsiteY6" fmla="*/ 9970 h 305452"/>
                <a:gd name="connsiteX7" fmla="*/ 199113 w 495302"/>
                <a:gd name="connsiteY7" fmla="*/ 58 h 305452"/>
                <a:gd name="connsiteX8" fmla="*/ 198426 w 495302"/>
                <a:gd name="connsiteY8" fmla="*/ 169 h 305452"/>
                <a:gd name="connsiteX9" fmla="*/ 40482 w 495302"/>
                <a:gd name="connsiteY9" fmla="*/ 81252 h 305452"/>
                <a:gd name="connsiteX10" fmla="*/ 1 w 495302"/>
                <a:gd name="connsiteY10" fmla="*/ 177735 h 305452"/>
                <a:gd name="connsiteX11" fmla="*/ 1 w 495302"/>
                <a:gd name="connsiteY11" fmla="*/ 305452 h 305452"/>
                <a:gd name="connsiteX12" fmla="*/ 19051 w 495302"/>
                <a:gd name="connsiteY12" fmla="*/ 305452 h 305452"/>
                <a:gd name="connsiteX13" fmla="*/ 19051 w 495302"/>
                <a:gd name="connsiteY13" fmla="*/ 177735 h 305452"/>
                <a:gd name="connsiteX14" fmla="*/ 51941 w 495302"/>
                <a:gd name="connsiteY14" fmla="*/ 98925 h 305452"/>
                <a:gd name="connsiteX15" fmla="*/ 148515 w 495302"/>
                <a:gd name="connsiteY15" fmla="*/ 38687 h 305452"/>
                <a:gd name="connsiteX16" fmla="*/ 133541 w 495302"/>
                <a:gd name="connsiteY16" fmla="*/ 125835 h 305452"/>
                <a:gd name="connsiteX17" fmla="*/ 141017 w 495302"/>
                <a:gd name="connsiteY17" fmla="*/ 138879 h 305452"/>
                <a:gd name="connsiteX18" fmla="*/ 147438 w 495302"/>
                <a:gd name="connsiteY18" fmla="*/ 137743 h 305452"/>
                <a:gd name="connsiteX19" fmla="*/ 238126 w 495302"/>
                <a:gd name="connsiteY19" fmla="*/ 80210 h 305452"/>
                <a:gd name="connsiteX20" fmla="*/ 238126 w 495302"/>
                <a:gd name="connsiteY20" fmla="*/ 305452 h 305452"/>
                <a:gd name="connsiteX21" fmla="*/ 257176 w 495302"/>
                <a:gd name="connsiteY21" fmla="*/ 305452 h 305452"/>
                <a:gd name="connsiteX22" fmla="*/ 257176 w 495302"/>
                <a:gd name="connsiteY22" fmla="*/ 80210 h 305452"/>
                <a:gd name="connsiteX23" fmla="*/ 347863 w 495302"/>
                <a:gd name="connsiteY23" fmla="*/ 137787 h 305452"/>
                <a:gd name="connsiteX24" fmla="*/ 352426 w 495302"/>
                <a:gd name="connsiteY24" fmla="*/ 139140 h 305452"/>
                <a:gd name="connsiteX25" fmla="*/ 361953 w 495302"/>
                <a:gd name="connsiteY25" fmla="*/ 128054 h 305452"/>
                <a:gd name="connsiteX26" fmla="*/ 361760 w 495302"/>
                <a:gd name="connsiteY26" fmla="*/ 125835 h 305452"/>
                <a:gd name="connsiteX27" fmla="*/ 346854 w 495302"/>
                <a:gd name="connsiteY27" fmla="*/ 39053 h 305452"/>
                <a:gd name="connsiteX28" fmla="*/ 443371 w 495302"/>
                <a:gd name="connsiteY28" fmla="*/ 98925 h 305452"/>
                <a:gd name="connsiteX29" fmla="*/ 476251 w 495302"/>
                <a:gd name="connsiteY29" fmla="*/ 177735 h 305452"/>
                <a:gd name="connsiteX30" fmla="*/ 476251 w 495302"/>
                <a:gd name="connsiteY30" fmla="*/ 305452 h 305452"/>
                <a:gd name="connsiteX31" fmla="*/ 495301 w 495302"/>
                <a:gd name="connsiteY31" fmla="*/ 305452 h 305452"/>
                <a:gd name="connsiteX32" fmla="*/ 495301 w 495302"/>
                <a:gd name="connsiteY32" fmla="*/ 177735 h 305452"/>
                <a:gd name="connsiteX33" fmla="*/ 454877 w 495302"/>
                <a:gd name="connsiteY33" fmla="*/ 81252 h 305452"/>
                <a:gd name="connsiteX34" fmla="*/ 169279 w 495302"/>
                <a:gd name="connsiteY34" fmla="*/ 30881 h 305452"/>
                <a:gd name="connsiteX35" fmla="*/ 192539 w 495302"/>
                <a:gd name="connsiteY35" fmla="*/ 24051 h 305452"/>
                <a:gd name="connsiteX36" fmla="*/ 221933 w 495302"/>
                <a:gd name="connsiteY36" fmla="*/ 65219 h 305452"/>
                <a:gd name="connsiteX37" fmla="*/ 156373 w 495302"/>
                <a:gd name="connsiteY37" fmla="*/ 106842 h 305452"/>
                <a:gd name="connsiteX38" fmla="*/ 156246 w 495302"/>
                <a:gd name="connsiteY38" fmla="*/ 106787 h 305452"/>
                <a:gd name="connsiteX39" fmla="*/ 156240 w 495302"/>
                <a:gd name="connsiteY39" fmla="*/ 106720 h 305452"/>
                <a:gd name="connsiteX40" fmla="*/ 338910 w 495302"/>
                <a:gd name="connsiteY40" fmla="*/ 106842 h 305452"/>
                <a:gd name="connsiteX41" fmla="*/ 273588 w 495302"/>
                <a:gd name="connsiteY41" fmla="*/ 65363 h 305452"/>
                <a:gd name="connsiteX42" fmla="*/ 302686 w 495302"/>
                <a:gd name="connsiteY42" fmla="*/ 24151 h 305452"/>
                <a:gd name="connsiteX43" fmla="*/ 326070 w 495302"/>
                <a:gd name="connsiteY43" fmla="*/ 31192 h 305452"/>
                <a:gd name="connsiteX44" fmla="*/ 339091 w 495302"/>
                <a:gd name="connsiteY44" fmla="*/ 106720 h 305452"/>
                <a:gd name="connsiteX45" fmla="*/ 339053 w 495302"/>
                <a:gd name="connsiteY45" fmla="*/ 106886 h 305452"/>
                <a:gd name="connsiteX46" fmla="*/ 338910 w 495302"/>
                <a:gd name="connsiteY46" fmla="*/ 106842 h 30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95302" h="305452">
                  <a:moveTo>
                    <a:pt x="454877" y="81252"/>
                  </a:moveTo>
                  <a:cubicBezTo>
                    <a:pt x="408137" y="40617"/>
                    <a:pt x="354067" y="12893"/>
                    <a:pt x="296762" y="180"/>
                  </a:cubicBezTo>
                  <a:cubicBezTo>
                    <a:pt x="291586" y="-913"/>
                    <a:pt x="286628" y="3085"/>
                    <a:pt x="285689" y="9110"/>
                  </a:cubicBezTo>
                  <a:cubicBezTo>
                    <a:pt x="285636" y="9457"/>
                    <a:pt x="285596" y="9807"/>
                    <a:pt x="285570" y="10159"/>
                  </a:cubicBezTo>
                  <a:cubicBezTo>
                    <a:pt x="283877" y="33036"/>
                    <a:pt x="267376" y="50565"/>
                    <a:pt x="247651" y="50440"/>
                  </a:cubicBezTo>
                  <a:lnTo>
                    <a:pt x="247651" y="50440"/>
                  </a:lnTo>
                  <a:cubicBezTo>
                    <a:pt x="227981" y="50123"/>
                    <a:pt x="211618" y="32743"/>
                    <a:pt x="209551" y="9970"/>
                  </a:cubicBezTo>
                  <a:cubicBezTo>
                    <a:pt x="209020" y="3878"/>
                    <a:pt x="204347" y="-559"/>
                    <a:pt x="199113" y="58"/>
                  </a:cubicBezTo>
                  <a:cubicBezTo>
                    <a:pt x="198883" y="86"/>
                    <a:pt x="198653" y="122"/>
                    <a:pt x="198426" y="169"/>
                  </a:cubicBezTo>
                  <a:cubicBezTo>
                    <a:pt x="141121" y="12698"/>
                    <a:pt x="87073" y="40445"/>
                    <a:pt x="40482" y="81252"/>
                  </a:cubicBezTo>
                  <a:cubicBezTo>
                    <a:pt x="14828" y="104329"/>
                    <a:pt x="-136" y="139995"/>
                    <a:pt x="1" y="177735"/>
                  </a:cubicBezTo>
                  <a:lnTo>
                    <a:pt x="1" y="305452"/>
                  </a:lnTo>
                  <a:lnTo>
                    <a:pt x="19051" y="305452"/>
                  </a:lnTo>
                  <a:lnTo>
                    <a:pt x="19051" y="177735"/>
                  </a:lnTo>
                  <a:cubicBezTo>
                    <a:pt x="18890" y="146941"/>
                    <a:pt x="31047" y="117813"/>
                    <a:pt x="51941" y="98925"/>
                  </a:cubicBezTo>
                  <a:cubicBezTo>
                    <a:pt x="81343" y="73301"/>
                    <a:pt x="113902" y="52993"/>
                    <a:pt x="148515" y="38687"/>
                  </a:cubicBezTo>
                  <a:lnTo>
                    <a:pt x="133541" y="125835"/>
                  </a:lnTo>
                  <a:cubicBezTo>
                    <a:pt x="132511" y="131840"/>
                    <a:pt x="135858" y="137679"/>
                    <a:pt x="141017" y="138879"/>
                  </a:cubicBezTo>
                  <a:cubicBezTo>
                    <a:pt x="143206" y="139388"/>
                    <a:pt x="145478" y="138986"/>
                    <a:pt x="147438" y="137743"/>
                  </a:cubicBezTo>
                  <a:lnTo>
                    <a:pt x="238126" y="80210"/>
                  </a:lnTo>
                  <a:lnTo>
                    <a:pt x="238126" y="305452"/>
                  </a:lnTo>
                  <a:lnTo>
                    <a:pt x="257176" y="305452"/>
                  </a:lnTo>
                  <a:lnTo>
                    <a:pt x="257176" y="80210"/>
                  </a:lnTo>
                  <a:lnTo>
                    <a:pt x="347863" y="137787"/>
                  </a:lnTo>
                  <a:cubicBezTo>
                    <a:pt x="349265" y="138671"/>
                    <a:pt x="350832" y="139136"/>
                    <a:pt x="352426" y="139140"/>
                  </a:cubicBezTo>
                  <a:cubicBezTo>
                    <a:pt x="357687" y="139141"/>
                    <a:pt x="361952" y="134178"/>
                    <a:pt x="361953" y="128054"/>
                  </a:cubicBezTo>
                  <a:cubicBezTo>
                    <a:pt x="361953" y="127309"/>
                    <a:pt x="361889" y="126565"/>
                    <a:pt x="361760" y="125835"/>
                  </a:cubicBezTo>
                  <a:lnTo>
                    <a:pt x="346854" y="39053"/>
                  </a:lnTo>
                  <a:cubicBezTo>
                    <a:pt x="381402" y="53319"/>
                    <a:pt x="413932" y="73498"/>
                    <a:pt x="443371" y="98925"/>
                  </a:cubicBezTo>
                  <a:cubicBezTo>
                    <a:pt x="464259" y="117817"/>
                    <a:pt x="476411" y="146944"/>
                    <a:pt x="476251" y="177735"/>
                  </a:cubicBezTo>
                  <a:lnTo>
                    <a:pt x="476251" y="305452"/>
                  </a:lnTo>
                  <a:lnTo>
                    <a:pt x="495301" y="305452"/>
                  </a:lnTo>
                  <a:lnTo>
                    <a:pt x="495301" y="177735"/>
                  </a:lnTo>
                  <a:cubicBezTo>
                    <a:pt x="495449" y="140007"/>
                    <a:pt x="480508" y="104346"/>
                    <a:pt x="454877" y="81252"/>
                  </a:cubicBezTo>
                  <a:close/>
                  <a:moveTo>
                    <a:pt x="169279" y="30881"/>
                  </a:moveTo>
                  <a:cubicBezTo>
                    <a:pt x="177052" y="28287"/>
                    <a:pt x="184815" y="25914"/>
                    <a:pt x="192539" y="24051"/>
                  </a:cubicBezTo>
                  <a:cubicBezTo>
                    <a:pt x="197106" y="41865"/>
                    <a:pt x="207723" y="56735"/>
                    <a:pt x="221933" y="65219"/>
                  </a:cubicBezTo>
                  <a:lnTo>
                    <a:pt x="156373" y="106842"/>
                  </a:lnTo>
                  <a:cubicBezTo>
                    <a:pt x="156325" y="106867"/>
                    <a:pt x="156268" y="106843"/>
                    <a:pt x="156246" y="106787"/>
                  </a:cubicBezTo>
                  <a:cubicBezTo>
                    <a:pt x="156239" y="106766"/>
                    <a:pt x="156236" y="106743"/>
                    <a:pt x="156240" y="106720"/>
                  </a:cubicBezTo>
                  <a:close/>
                  <a:moveTo>
                    <a:pt x="338910" y="106842"/>
                  </a:moveTo>
                  <a:lnTo>
                    <a:pt x="273588" y="65363"/>
                  </a:lnTo>
                  <a:cubicBezTo>
                    <a:pt x="287847" y="57019"/>
                    <a:pt x="298415" y="42052"/>
                    <a:pt x="302686" y="24151"/>
                  </a:cubicBezTo>
                  <a:cubicBezTo>
                    <a:pt x="310430" y="26092"/>
                    <a:pt x="318250" y="28586"/>
                    <a:pt x="326070" y="31192"/>
                  </a:cubicBezTo>
                  <a:lnTo>
                    <a:pt x="339091" y="106720"/>
                  </a:lnTo>
                  <a:cubicBezTo>
                    <a:pt x="339120" y="106777"/>
                    <a:pt x="339102" y="106853"/>
                    <a:pt x="339053" y="106886"/>
                  </a:cubicBezTo>
                  <a:cubicBezTo>
                    <a:pt x="339003" y="106919"/>
                    <a:pt x="338939" y="106899"/>
                    <a:pt x="338910" y="106842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42" name="Grafika 21" descr="User Crown Male outline">
            <a:extLst>
              <a:ext uri="{FF2B5EF4-FFF2-40B4-BE49-F238E27FC236}">
                <a16:creationId xmlns:a16="http://schemas.microsoft.com/office/drawing/2014/main" id="{0B317B63-A390-F958-B801-30FA6B530031}"/>
              </a:ext>
            </a:extLst>
          </p:cNvPr>
          <p:cNvGrpSpPr/>
          <p:nvPr/>
        </p:nvGrpSpPr>
        <p:grpSpPr>
          <a:xfrm>
            <a:off x="5535012" y="747217"/>
            <a:ext cx="609600" cy="876344"/>
            <a:chOff x="3185440" y="3386830"/>
            <a:chExt cx="609600" cy="876344"/>
          </a:xfrm>
          <a:solidFill>
            <a:srgbClr val="000000"/>
          </a:solidFill>
        </p:grpSpPr>
        <p:sp>
          <p:nvSpPr>
            <p:cNvPr id="43" name="Prostoručno: oblik 42">
              <a:extLst>
                <a:ext uri="{FF2B5EF4-FFF2-40B4-BE49-F238E27FC236}">
                  <a16:creationId xmlns:a16="http://schemas.microsoft.com/office/drawing/2014/main" id="{D64FB1BA-81D9-64D4-AAB9-196EFC3A6314}"/>
                </a:ext>
              </a:extLst>
            </p:cNvPr>
            <p:cNvSpPr/>
            <p:nvPr/>
          </p:nvSpPr>
          <p:spPr>
            <a:xfrm>
              <a:off x="3329886" y="3386830"/>
              <a:ext cx="320373" cy="477655"/>
            </a:xfrm>
            <a:custGeom>
              <a:avLst/>
              <a:gdLst>
                <a:gd name="connsiteX0" fmla="*/ 320373 w 320373"/>
                <a:gd name="connsiteY0" fmla="*/ 0 h 477655"/>
                <a:gd name="connsiteX1" fmla="*/ 235001 w 320373"/>
                <a:gd name="connsiteY1" fmla="*/ 72268 h 477655"/>
                <a:gd name="connsiteX2" fmla="*/ 160172 w 320373"/>
                <a:gd name="connsiteY2" fmla="*/ 8892 h 477655"/>
                <a:gd name="connsiteX3" fmla="*/ 85334 w 320373"/>
                <a:gd name="connsiteY3" fmla="*/ 72268 h 477655"/>
                <a:gd name="connsiteX4" fmla="*/ 0 w 320373"/>
                <a:gd name="connsiteY4" fmla="*/ 0 h 477655"/>
                <a:gd name="connsiteX5" fmla="*/ 9525 w 320373"/>
                <a:gd name="connsiteY5" fmla="*/ 222182 h 477655"/>
                <a:gd name="connsiteX6" fmla="*/ 23527 w 320373"/>
                <a:gd name="connsiteY6" fmla="*/ 222182 h 477655"/>
                <a:gd name="connsiteX7" fmla="*/ 93355 w 320373"/>
                <a:gd name="connsiteY7" fmla="*/ 459531 h 477655"/>
                <a:gd name="connsiteX8" fmla="*/ 297256 w 320373"/>
                <a:gd name="connsiteY8" fmla="*/ 378248 h 477655"/>
                <a:gd name="connsiteX9" fmla="*/ 297256 w 320373"/>
                <a:gd name="connsiteY9" fmla="*/ 222182 h 477655"/>
                <a:gd name="connsiteX10" fmla="*/ 310848 w 320373"/>
                <a:gd name="connsiteY10" fmla="*/ 222182 h 477655"/>
                <a:gd name="connsiteX11" fmla="*/ 293703 w 320373"/>
                <a:gd name="connsiteY11" fmla="*/ 299795 h 477655"/>
                <a:gd name="connsiteX12" fmla="*/ 160753 w 320373"/>
                <a:gd name="connsiteY12" fmla="*/ 455483 h 477655"/>
                <a:gd name="connsiteX13" fmla="*/ 27004 w 320373"/>
                <a:gd name="connsiteY13" fmla="*/ 300724 h 477655"/>
                <a:gd name="connsiteX14" fmla="*/ 45101 w 320373"/>
                <a:gd name="connsiteY14" fmla="*/ 222182 h 477655"/>
                <a:gd name="connsiteX15" fmla="*/ 275673 w 320373"/>
                <a:gd name="connsiteY15" fmla="*/ 222182 h 477655"/>
                <a:gd name="connsiteX16" fmla="*/ 293703 w 320373"/>
                <a:gd name="connsiteY16" fmla="*/ 299795 h 477655"/>
                <a:gd name="connsiteX17" fmla="*/ 292751 w 320373"/>
                <a:gd name="connsiteY17" fmla="*/ 200007 h 477655"/>
                <a:gd name="connsiteX18" fmla="*/ 27642 w 320373"/>
                <a:gd name="connsiteY18" fmla="*/ 200007 h 477655"/>
                <a:gd name="connsiteX19" fmla="*/ 20974 w 320373"/>
                <a:gd name="connsiteY19" fmla="*/ 45215 h 477655"/>
                <a:gd name="connsiteX20" fmla="*/ 85296 w 320373"/>
                <a:gd name="connsiteY20" fmla="*/ 99688 h 477655"/>
                <a:gd name="connsiteX21" fmla="*/ 160134 w 320373"/>
                <a:gd name="connsiteY21" fmla="*/ 36323 h 477655"/>
                <a:gd name="connsiteX22" fmla="*/ 234963 w 320373"/>
                <a:gd name="connsiteY22" fmla="*/ 99688 h 477655"/>
                <a:gd name="connsiteX23" fmla="*/ 299304 w 320373"/>
                <a:gd name="connsiteY23" fmla="*/ 45215 h 47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0373" h="477655">
                  <a:moveTo>
                    <a:pt x="320373" y="0"/>
                  </a:moveTo>
                  <a:lnTo>
                    <a:pt x="235001" y="72268"/>
                  </a:lnTo>
                  <a:lnTo>
                    <a:pt x="160172" y="8892"/>
                  </a:lnTo>
                  <a:lnTo>
                    <a:pt x="85334" y="72268"/>
                  </a:lnTo>
                  <a:lnTo>
                    <a:pt x="0" y="0"/>
                  </a:lnTo>
                  <a:lnTo>
                    <a:pt x="9525" y="222182"/>
                  </a:lnTo>
                  <a:lnTo>
                    <a:pt x="23527" y="222182"/>
                  </a:lnTo>
                  <a:cubicBezTo>
                    <a:pt x="-13496" y="310171"/>
                    <a:pt x="17767" y="416435"/>
                    <a:pt x="93355" y="459531"/>
                  </a:cubicBezTo>
                  <a:cubicBezTo>
                    <a:pt x="168944" y="502627"/>
                    <a:pt x="260233" y="466236"/>
                    <a:pt x="297256" y="378248"/>
                  </a:cubicBezTo>
                  <a:cubicBezTo>
                    <a:pt x="317970" y="329019"/>
                    <a:pt x="317970" y="271410"/>
                    <a:pt x="297256" y="222182"/>
                  </a:cubicBezTo>
                  <a:lnTo>
                    <a:pt x="310848" y="222182"/>
                  </a:lnTo>
                  <a:close/>
                  <a:moveTo>
                    <a:pt x="293703" y="299795"/>
                  </a:moveTo>
                  <a:cubicBezTo>
                    <a:pt x="293923" y="385523"/>
                    <a:pt x="234400" y="455227"/>
                    <a:pt x="160753" y="455483"/>
                  </a:cubicBezTo>
                  <a:cubicBezTo>
                    <a:pt x="87106" y="455741"/>
                    <a:pt x="27225" y="386453"/>
                    <a:pt x="27004" y="300724"/>
                  </a:cubicBezTo>
                  <a:cubicBezTo>
                    <a:pt x="26934" y="273137"/>
                    <a:pt x="33180" y="246026"/>
                    <a:pt x="45101" y="222182"/>
                  </a:cubicBezTo>
                  <a:lnTo>
                    <a:pt x="275673" y="222182"/>
                  </a:lnTo>
                  <a:cubicBezTo>
                    <a:pt x="287484" y="245737"/>
                    <a:pt x="293705" y="272522"/>
                    <a:pt x="293703" y="299795"/>
                  </a:cubicBezTo>
                  <a:close/>
                  <a:moveTo>
                    <a:pt x="292751" y="200007"/>
                  </a:moveTo>
                  <a:lnTo>
                    <a:pt x="27642" y="200007"/>
                  </a:lnTo>
                  <a:lnTo>
                    <a:pt x="20974" y="45215"/>
                  </a:lnTo>
                  <a:lnTo>
                    <a:pt x="85296" y="99688"/>
                  </a:lnTo>
                  <a:lnTo>
                    <a:pt x="160134" y="36323"/>
                  </a:lnTo>
                  <a:lnTo>
                    <a:pt x="234963" y="99688"/>
                  </a:lnTo>
                  <a:lnTo>
                    <a:pt x="299304" y="4521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" name="Prostoručno: oblik 43">
              <a:extLst>
                <a:ext uri="{FF2B5EF4-FFF2-40B4-BE49-F238E27FC236}">
                  <a16:creationId xmlns:a16="http://schemas.microsoft.com/office/drawing/2014/main" id="{2F39C9DB-4C51-AC6B-0318-F8E07D155757}"/>
                </a:ext>
              </a:extLst>
            </p:cNvPr>
            <p:cNvSpPr/>
            <p:nvPr/>
          </p:nvSpPr>
          <p:spPr>
            <a:xfrm>
              <a:off x="3185440" y="3918098"/>
              <a:ext cx="609600" cy="345076"/>
            </a:xfrm>
            <a:custGeom>
              <a:avLst/>
              <a:gdLst>
                <a:gd name="connsiteX0" fmla="*/ 576577 w 609600"/>
                <a:gd name="connsiteY0" fmla="*/ 95885 h 345076"/>
                <a:gd name="connsiteX1" fmla="*/ 429339 w 609600"/>
                <a:gd name="connsiteY1" fmla="*/ 12218 h 345076"/>
                <a:gd name="connsiteX2" fmla="*/ 392516 w 609600"/>
                <a:gd name="connsiteY2" fmla="*/ 1209 h 345076"/>
                <a:gd name="connsiteX3" fmla="*/ 387687 w 609600"/>
                <a:gd name="connsiteY3" fmla="*/ 0 h 345076"/>
                <a:gd name="connsiteX4" fmla="*/ 384058 w 609600"/>
                <a:gd name="connsiteY4" fmla="*/ 3914 h 345076"/>
                <a:gd name="connsiteX5" fmla="*/ 304800 w 609600"/>
                <a:gd name="connsiteY5" fmla="*/ 45714 h 345076"/>
                <a:gd name="connsiteX6" fmla="*/ 225514 w 609600"/>
                <a:gd name="connsiteY6" fmla="*/ 4468 h 345076"/>
                <a:gd name="connsiteX7" fmla="*/ 221904 w 609600"/>
                <a:gd name="connsiteY7" fmla="*/ 610 h 345076"/>
                <a:gd name="connsiteX8" fmla="*/ 217141 w 609600"/>
                <a:gd name="connsiteY8" fmla="*/ 1785 h 345076"/>
                <a:gd name="connsiteX9" fmla="*/ 180403 w 609600"/>
                <a:gd name="connsiteY9" fmla="*/ 12185 h 345076"/>
                <a:gd name="connsiteX10" fmla="*/ 33137 w 609600"/>
                <a:gd name="connsiteY10" fmla="*/ 95807 h 345076"/>
                <a:gd name="connsiteX11" fmla="*/ 0 w 609600"/>
                <a:gd name="connsiteY11" fmla="*/ 173220 h 345076"/>
                <a:gd name="connsiteX12" fmla="*/ 0 w 609600"/>
                <a:gd name="connsiteY12" fmla="*/ 345076 h 345076"/>
                <a:gd name="connsiteX13" fmla="*/ 19050 w 609600"/>
                <a:gd name="connsiteY13" fmla="*/ 345076 h 345076"/>
                <a:gd name="connsiteX14" fmla="*/ 19050 w 609600"/>
                <a:gd name="connsiteY14" fmla="*/ 173220 h 345076"/>
                <a:gd name="connsiteX15" fmla="*/ 44653 w 609600"/>
                <a:gd name="connsiteY15" fmla="*/ 113436 h 345076"/>
                <a:gd name="connsiteX16" fmla="*/ 185509 w 609600"/>
                <a:gd name="connsiteY16" fmla="*/ 33606 h 345076"/>
                <a:gd name="connsiteX17" fmla="*/ 216322 w 609600"/>
                <a:gd name="connsiteY17" fmla="*/ 24736 h 345076"/>
                <a:gd name="connsiteX18" fmla="*/ 304800 w 609600"/>
                <a:gd name="connsiteY18" fmla="*/ 67889 h 345076"/>
                <a:gd name="connsiteX19" fmla="*/ 393287 w 609600"/>
                <a:gd name="connsiteY19" fmla="*/ 24104 h 345076"/>
                <a:gd name="connsiteX20" fmla="*/ 423986 w 609600"/>
                <a:gd name="connsiteY20" fmla="*/ 33506 h 345076"/>
                <a:gd name="connsiteX21" fmla="*/ 564594 w 609600"/>
                <a:gd name="connsiteY21" fmla="*/ 113126 h 345076"/>
                <a:gd name="connsiteX22" fmla="*/ 590550 w 609600"/>
                <a:gd name="connsiteY22" fmla="*/ 173220 h 345076"/>
                <a:gd name="connsiteX23" fmla="*/ 590550 w 609600"/>
                <a:gd name="connsiteY23" fmla="*/ 345076 h 345076"/>
                <a:gd name="connsiteX24" fmla="*/ 609600 w 609600"/>
                <a:gd name="connsiteY24" fmla="*/ 345076 h 345076"/>
                <a:gd name="connsiteX25" fmla="*/ 609600 w 609600"/>
                <a:gd name="connsiteY25" fmla="*/ 173220 h 345076"/>
                <a:gd name="connsiteX26" fmla="*/ 576577 w 609600"/>
                <a:gd name="connsiteY26" fmla="*/ 95885 h 345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09600" h="345076">
                  <a:moveTo>
                    <a:pt x="576577" y="95885"/>
                  </a:moveTo>
                  <a:cubicBezTo>
                    <a:pt x="532856" y="56705"/>
                    <a:pt x="482770" y="28244"/>
                    <a:pt x="429339" y="12218"/>
                  </a:cubicBezTo>
                  <a:cubicBezTo>
                    <a:pt x="417033" y="7928"/>
                    <a:pt x="404641" y="4224"/>
                    <a:pt x="392516" y="1209"/>
                  </a:cubicBezTo>
                  <a:lnTo>
                    <a:pt x="387687" y="0"/>
                  </a:lnTo>
                  <a:lnTo>
                    <a:pt x="384058" y="3914"/>
                  </a:lnTo>
                  <a:cubicBezTo>
                    <a:pt x="345243" y="45714"/>
                    <a:pt x="318935" y="45714"/>
                    <a:pt x="304800" y="45714"/>
                  </a:cubicBezTo>
                  <a:cubicBezTo>
                    <a:pt x="290665" y="45714"/>
                    <a:pt x="264138" y="45714"/>
                    <a:pt x="225514" y="4468"/>
                  </a:cubicBezTo>
                  <a:lnTo>
                    <a:pt x="221904" y="610"/>
                  </a:lnTo>
                  <a:lnTo>
                    <a:pt x="217141" y="1785"/>
                  </a:lnTo>
                  <a:cubicBezTo>
                    <a:pt x="205473" y="4646"/>
                    <a:pt x="193148" y="8138"/>
                    <a:pt x="180403" y="12185"/>
                  </a:cubicBezTo>
                  <a:cubicBezTo>
                    <a:pt x="127615" y="30194"/>
                    <a:pt x="77824" y="58467"/>
                    <a:pt x="33137" y="95807"/>
                  </a:cubicBezTo>
                  <a:cubicBezTo>
                    <a:pt x="12648" y="114493"/>
                    <a:pt x="477" y="142927"/>
                    <a:pt x="0" y="173220"/>
                  </a:cubicBezTo>
                  <a:lnTo>
                    <a:pt x="0" y="345076"/>
                  </a:lnTo>
                  <a:lnTo>
                    <a:pt x="19050" y="345076"/>
                  </a:lnTo>
                  <a:lnTo>
                    <a:pt x="19050" y="173220"/>
                  </a:lnTo>
                  <a:cubicBezTo>
                    <a:pt x="19470" y="149836"/>
                    <a:pt x="28864" y="127901"/>
                    <a:pt x="44653" y="113436"/>
                  </a:cubicBezTo>
                  <a:cubicBezTo>
                    <a:pt x="87419" y="77802"/>
                    <a:pt x="135037" y="50814"/>
                    <a:pt x="185509" y="33606"/>
                  </a:cubicBezTo>
                  <a:cubicBezTo>
                    <a:pt x="196082" y="30280"/>
                    <a:pt x="206464" y="27264"/>
                    <a:pt x="216322" y="24736"/>
                  </a:cubicBezTo>
                  <a:cubicBezTo>
                    <a:pt x="253365" y="62644"/>
                    <a:pt x="281788" y="67889"/>
                    <a:pt x="304800" y="67889"/>
                  </a:cubicBezTo>
                  <a:cubicBezTo>
                    <a:pt x="327812" y="67889"/>
                    <a:pt x="356083" y="62578"/>
                    <a:pt x="393287" y="24104"/>
                  </a:cubicBezTo>
                  <a:cubicBezTo>
                    <a:pt x="403393" y="26765"/>
                    <a:pt x="413671" y="29903"/>
                    <a:pt x="423986" y="33506"/>
                  </a:cubicBezTo>
                  <a:cubicBezTo>
                    <a:pt x="474991" y="48731"/>
                    <a:pt x="522821" y="75814"/>
                    <a:pt x="564594" y="113126"/>
                  </a:cubicBezTo>
                  <a:cubicBezTo>
                    <a:pt x="580568" y="127596"/>
                    <a:pt x="590099" y="149665"/>
                    <a:pt x="590550" y="173220"/>
                  </a:cubicBezTo>
                  <a:lnTo>
                    <a:pt x="590550" y="345076"/>
                  </a:lnTo>
                  <a:lnTo>
                    <a:pt x="609600" y="345076"/>
                  </a:lnTo>
                  <a:lnTo>
                    <a:pt x="609600" y="173220"/>
                  </a:lnTo>
                  <a:cubicBezTo>
                    <a:pt x="609139" y="142973"/>
                    <a:pt x="597012" y="114574"/>
                    <a:pt x="576577" y="9588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45" name="Grafika 23" descr="Woman Shrugging outline">
            <a:extLst>
              <a:ext uri="{FF2B5EF4-FFF2-40B4-BE49-F238E27FC236}">
                <a16:creationId xmlns:a16="http://schemas.microsoft.com/office/drawing/2014/main" id="{D58053D0-F315-97FA-9736-EFD900B25A03}"/>
              </a:ext>
            </a:extLst>
          </p:cNvPr>
          <p:cNvGrpSpPr/>
          <p:nvPr/>
        </p:nvGrpSpPr>
        <p:grpSpPr>
          <a:xfrm>
            <a:off x="6710588" y="1728413"/>
            <a:ext cx="590072" cy="997875"/>
            <a:chOff x="3344716" y="3537262"/>
            <a:chExt cx="590072" cy="997875"/>
          </a:xfrm>
          <a:solidFill>
            <a:srgbClr val="000000"/>
          </a:solidFill>
        </p:grpSpPr>
        <p:sp>
          <p:nvSpPr>
            <p:cNvPr id="46" name="Prostoručno: oblik 45">
              <a:extLst>
                <a:ext uri="{FF2B5EF4-FFF2-40B4-BE49-F238E27FC236}">
                  <a16:creationId xmlns:a16="http://schemas.microsoft.com/office/drawing/2014/main" id="{8CC4E653-B768-77E0-3450-BEC7145D9CD0}"/>
                </a:ext>
              </a:extLst>
            </p:cNvPr>
            <p:cNvSpPr/>
            <p:nvPr/>
          </p:nvSpPr>
          <p:spPr>
            <a:xfrm>
              <a:off x="3564040" y="3537262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75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48" y="137665"/>
                    <a:pt x="34136" y="177345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81" y="51974"/>
                    <a:pt x="44650" y="22212"/>
                    <a:pt x="76200" y="221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" name="Prostoručno: oblik 46">
              <a:extLst>
                <a:ext uri="{FF2B5EF4-FFF2-40B4-BE49-F238E27FC236}">
                  <a16:creationId xmlns:a16="http://schemas.microsoft.com/office/drawing/2014/main" id="{B66A9DAF-4E6A-9BD7-99D9-0566F53FF254}"/>
                </a:ext>
              </a:extLst>
            </p:cNvPr>
            <p:cNvSpPr/>
            <p:nvPr/>
          </p:nvSpPr>
          <p:spPr>
            <a:xfrm>
              <a:off x="3344716" y="3736837"/>
              <a:ext cx="590072" cy="253348"/>
            </a:xfrm>
            <a:custGeom>
              <a:avLst/>
              <a:gdLst>
                <a:gd name="connsiteX0" fmla="*/ 575740 w 590072"/>
                <a:gd name="connsiteY0" fmla="*/ 139991 h 253348"/>
                <a:gd name="connsiteX1" fmla="*/ 543774 w 590072"/>
                <a:gd name="connsiteY1" fmla="*/ 132108 h 253348"/>
                <a:gd name="connsiteX2" fmla="*/ 461859 w 590072"/>
                <a:gd name="connsiteY2" fmla="*/ 155946 h 253348"/>
                <a:gd name="connsiteX3" fmla="*/ 431245 w 590072"/>
                <a:gd name="connsiteY3" fmla="*/ 63321 h 253348"/>
                <a:gd name="connsiteX4" fmla="*/ 430398 w 590072"/>
                <a:gd name="connsiteY4" fmla="*/ 60981 h 253348"/>
                <a:gd name="connsiteX5" fmla="*/ 295524 w 590072"/>
                <a:gd name="connsiteY5" fmla="*/ 0 h 253348"/>
                <a:gd name="connsiteX6" fmla="*/ 294571 w 590072"/>
                <a:gd name="connsiteY6" fmla="*/ 0 h 253348"/>
                <a:gd name="connsiteX7" fmla="*/ 159649 w 590072"/>
                <a:gd name="connsiteY7" fmla="*/ 61103 h 253348"/>
                <a:gd name="connsiteX8" fmla="*/ 128217 w 590072"/>
                <a:gd name="connsiteY8" fmla="*/ 155935 h 253348"/>
                <a:gd name="connsiteX9" fmla="*/ 46302 w 590072"/>
                <a:gd name="connsiteY9" fmla="*/ 132096 h 253348"/>
                <a:gd name="connsiteX10" fmla="*/ 1125 w 590072"/>
                <a:gd name="connsiteY10" fmla="*/ 163618 h 253348"/>
                <a:gd name="connsiteX11" fmla="*/ 28204 w 590072"/>
                <a:gd name="connsiteY11" fmla="*/ 216206 h 253348"/>
                <a:gd name="connsiteX12" fmla="*/ 151553 w 590072"/>
                <a:gd name="connsiteY12" fmla="*/ 252130 h 253348"/>
                <a:gd name="connsiteX13" fmla="*/ 174413 w 590072"/>
                <a:gd name="connsiteY13" fmla="*/ 249801 h 253348"/>
                <a:gd name="connsiteX14" fmla="*/ 179472 w 590072"/>
                <a:gd name="connsiteY14" fmla="*/ 235269 h 253348"/>
                <a:gd name="connsiteX15" fmla="*/ 166988 w 590072"/>
                <a:gd name="connsiteY15" fmla="*/ 229380 h 253348"/>
                <a:gd name="connsiteX16" fmla="*/ 166650 w 590072"/>
                <a:gd name="connsiteY16" fmla="*/ 229556 h 253348"/>
                <a:gd name="connsiteX17" fmla="*/ 156220 w 590072"/>
                <a:gd name="connsiteY17" fmla="*/ 230664 h 253348"/>
                <a:gd name="connsiteX18" fmla="*/ 32881 w 590072"/>
                <a:gd name="connsiteY18" fmla="*/ 194741 h 253348"/>
                <a:gd name="connsiteX19" fmla="*/ 19514 w 590072"/>
                <a:gd name="connsiteY19" fmla="*/ 169151 h 253348"/>
                <a:gd name="connsiteX20" fmla="*/ 41498 w 590072"/>
                <a:gd name="connsiteY20" fmla="*/ 153591 h 253348"/>
                <a:gd name="connsiteX21" fmla="*/ 41701 w 590072"/>
                <a:gd name="connsiteY21" fmla="*/ 153651 h 253348"/>
                <a:gd name="connsiteX22" fmla="*/ 139933 w 590072"/>
                <a:gd name="connsiteY22" fmla="*/ 182256 h 253348"/>
                <a:gd name="connsiteX23" fmla="*/ 176461 w 590072"/>
                <a:gd name="connsiteY23" fmla="*/ 71947 h 253348"/>
                <a:gd name="connsiteX24" fmla="*/ 177214 w 590072"/>
                <a:gd name="connsiteY24" fmla="*/ 69873 h 253348"/>
                <a:gd name="connsiteX25" fmla="*/ 295104 w 590072"/>
                <a:gd name="connsiteY25" fmla="*/ 22197 h 253348"/>
                <a:gd name="connsiteX26" fmla="*/ 412948 w 590072"/>
                <a:gd name="connsiteY26" fmla="*/ 69774 h 253348"/>
                <a:gd name="connsiteX27" fmla="*/ 450181 w 590072"/>
                <a:gd name="connsiteY27" fmla="*/ 182245 h 253348"/>
                <a:gd name="connsiteX28" fmla="*/ 548403 w 590072"/>
                <a:gd name="connsiteY28" fmla="*/ 153639 h 253348"/>
                <a:gd name="connsiteX29" fmla="*/ 570472 w 590072"/>
                <a:gd name="connsiteY29" fmla="*/ 169040 h 253348"/>
                <a:gd name="connsiteX30" fmla="*/ 557242 w 590072"/>
                <a:gd name="connsiteY30" fmla="*/ 194730 h 253348"/>
                <a:gd name="connsiteX31" fmla="*/ 433893 w 590072"/>
                <a:gd name="connsiteY31" fmla="*/ 230620 h 253348"/>
                <a:gd name="connsiteX32" fmla="*/ 423463 w 590072"/>
                <a:gd name="connsiteY32" fmla="*/ 229511 h 253348"/>
                <a:gd name="connsiteX33" fmla="*/ 410876 w 590072"/>
                <a:gd name="connsiteY33" fmla="*/ 235105 h 253348"/>
                <a:gd name="connsiteX34" fmla="*/ 415681 w 590072"/>
                <a:gd name="connsiteY34" fmla="*/ 249757 h 253348"/>
                <a:gd name="connsiteX35" fmla="*/ 438541 w 590072"/>
                <a:gd name="connsiteY35" fmla="*/ 252085 h 253348"/>
                <a:gd name="connsiteX36" fmla="*/ 561862 w 590072"/>
                <a:gd name="connsiteY36" fmla="*/ 216206 h 253348"/>
                <a:gd name="connsiteX37" fmla="*/ 588950 w 590072"/>
                <a:gd name="connsiteY37" fmla="*/ 163627 h 253348"/>
                <a:gd name="connsiteX38" fmla="*/ 575740 w 590072"/>
                <a:gd name="connsiteY38" fmla="*/ 139980 h 25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90072" h="253348">
                  <a:moveTo>
                    <a:pt x="575740" y="139991"/>
                  </a:moveTo>
                  <a:cubicBezTo>
                    <a:pt x="566714" y="131728"/>
                    <a:pt x="554903" y="128816"/>
                    <a:pt x="543774" y="132108"/>
                  </a:cubicBezTo>
                  <a:lnTo>
                    <a:pt x="461859" y="155946"/>
                  </a:lnTo>
                  <a:lnTo>
                    <a:pt x="431245" y="63321"/>
                  </a:lnTo>
                  <a:lnTo>
                    <a:pt x="430398" y="60981"/>
                  </a:lnTo>
                  <a:cubicBezTo>
                    <a:pt x="412681" y="13848"/>
                    <a:pt x="382363" y="111"/>
                    <a:pt x="295524" y="0"/>
                  </a:cubicBezTo>
                  <a:lnTo>
                    <a:pt x="294571" y="0"/>
                  </a:lnTo>
                  <a:cubicBezTo>
                    <a:pt x="207760" y="100"/>
                    <a:pt x="177414" y="13837"/>
                    <a:pt x="159649" y="61103"/>
                  </a:cubicBezTo>
                  <a:lnTo>
                    <a:pt x="128217" y="155935"/>
                  </a:lnTo>
                  <a:lnTo>
                    <a:pt x="46302" y="132096"/>
                  </a:lnTo>
                  <a:cubicBezTo>
                    <a:pt x="26349" y="126279"/>
                    <a:pt x="6123" y="140392"/>
                    <a:pt x="1125" y="163618"/>
                  </a:cubicBezTo>
                  <a:cubicBezTo>
                    <a:pt x="-3873" y="186844"/>
                    <a:pt x="8251" y="210389"/>
                    <a:pt x="28204" y="216206"/>
                  </a:cubicBezTo>
                  <a:lnTo>
                    <a:pt x="151553" y="252130"/>
                  </a:lnTo>
                  <a:cubicBezTo>
                    <a:pt x="159183" y="254344"/>
                    <a:pt x="167229" y="253525"/>
                    <a:pt x="174413" y="249801"/>
                  </a:cubicBezTo>
                  <a:cubicBezTo>
                    <a:pt x="179258" y="247414"/>
                    <a:pt x="181523" y="240908"/>
                    <a:pt x="179472" y="235269"/>
                  </a:cubicBezTo>
                  <a:cubicBezTo>
                    <a:pt x="177421" y="229630"/>
                    <a:pt x="171831" y="226993"/>
                    <a:pt x="166988" y="229380"/>
                  </a:cubicBezTo>
                  <a:cubicBezTo>
                    <a:pt x="166874" y="229437"/>
                    <a:pt x="166762" y="229495"/>
                    <a:pt x="166650" y="229556"/>
                  </a:cubicBezTo>
                  <a:cubicBezTo>
                    <a:pt x="163379" y="231277"/>
                    <a:pt x="159706" y="231668"/>
                    <a:pt x="156220" y="230664"/>
                  </a:cubicBezTo>
                  <a:lnTo>
                    <a:pt x="32881" y="194741"/>
                  </a:lnTo>
                  <a:cubicBezTo>
                    <a:pt x="23119" y="191971"/>
                    <a:pt x="17134" y="180514"/>
                    <a:pt x="19514" y="169151"/>
                  </a:cubicBezTo>
                  <a:cubicBezTo>
                    <a:pt x="21893" y="157788"/>
                    <a:pt x="31735" y="150822"/>
                    <a:pt x="41498" y="153591"/>
                  </a:cubicBezTo>
                  <a:cubicBezTo>
                    <a:pt x="41565" y="153611"/>
                    <a:pt x="41634" y="153631"/>
                    <a:pt x="41701" y="153651"/>
                  </a:cubicBezTo>
                  <a:lnTo>
                    <a:pt x="139933" y="182256"/>
                  </a:lnTo>
                  <a:lnTo>
                    <a:pt x="176461" y="71947"/>
                  </a:lnTo>
                  <a:lnTo>
                    <a:pt x="177214" y="69873"/>
                  </a:lnTo>
                  <a:cubicBezTo>
                    <a:pt x="189844" y="36300"/>
                    <a:pt x="209065" y="22197"/>
                    <a:pt x="295104" y="22197"/>
                  </a:cubicBezTo>
                  <a:cubicBezTo>
                    <a:pt x="381144" y="22197"/>
                    <a:pt x="400356" y="36323"/>
                    <a:pt x="412948" y="69774"/>
                  </a:cubicBezTo>
                  <a:lnTo>
                    <a:pt x="450181" y="182245"/>
                  </a:lnTo>
                  <a:lnTo>
                    <a:pt x="548403" y="153639"/>
                  </a:lnTo>
                  <a:cubicBezTo>
                    <a:pt x="558151" y="150798"/>
                    <a:pt x="568031" y="157693"/>
                    <a:pt x="570472" y="169040"/>
                  </a:cubicBezTo>
                  <a:cubicBezTo>
                    <a:pt x="572913" y="180387"/>
                    <a:pt x="566990" y="191888"/>
                    <a:pt x="557242" y="194730"/>
                  </a:cubicBezTo>
                  <a:lnTo>
                    <a:pt x="433893" y="230620"/>
                  </a:lnTo>
                  <a:cubicBezTo>
                    <a:pt x="430408" y="231626"/>
                    <a:pt x="426734" y="231234"/>
                    <a:pt x="423463" y="229511"/>
                  </a:cubicBezTo>
                  <a:cubicBezTo>
                    <a:pt x="418661" y="227010"/>
                    <a:pt x="413025" y="229515"/>
                    <a:pt x="410876" y="235105"/>
                  </a:cubicBezTo>
                  <a:cubicBezTo>
                    <a:pt x="408727" y="240695"/>
                    <a:pt x="410879" y="247256"/>
                    <a:pt x="415681" y="249757"/>
                  </a:cubicBezTo>
                  <a:cubicBezTo>
                    <a:pt x="422867" y="253471"/>
                    <a:pt x="430911" y="254291"/>
                    <a:pt x="438541" y="252085"/>
                  </a:cubicBezTo>
                  <a:lnTo>
                    <a:pt x="561862" y="216206"/>
                  </a:lnTo>
                  <a:cubicBezTo>
                    <a:pt x="581815" y="210394"/>
                    <a:pt x="593943" y="186853"/>
                    <a:pt x="588950" y="163627"/>
                  </a:cubicBezTo>
                  <a:cubicBezTo>
                    <a:pt x="586934" y="154250"/>
                    <a:pt x="582284" y="145928"/>
                    <a:pt x="575740" y="13998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" name="Prostoručno: oblik 47">
              <a:extLst>
                <a:ext uri="{FF2B5EF4-FFF2-40B4-BE49-F238E27FC236}">
                  <a16:creationId xmlns:a16="http://schemas.microsoft.com/office/drawing/2014/main" id="{8268298A-20E6-336F-1CF3-864563081E6A}"/>
                </a:ext>
              </a:extLst>
            </p:cNvPr>
            <p:cNvSpPr/>
            <p:nvPr/>
          </p:nvSpPr>
          <p:spPr>
            <a:xfrm>
              <a:off x="3494250" y="3861117"/>
              <a:ext cx="291922" cy="674020"/>
            </a:xfrm>
            <a:custGeom>
              <a:avLst/>
              <a:gdLst>
                <a:gd name="connsiteX0" fmla="*/ 222190 w 291922"/>
                <a:gd name="connsiteY0" fmla="*/ 87192 h 674020"/>
                <a:gd name="connsiteX1" fmla="*/ 222190 w 291922"/>
                <a:gd name="connsiteY1" fmla="*/ 11088 h 674020"/>
                <a:gd name="connsiteX2" fmla="*/ 212665 w 291922"/>
                <a:gd name="connsiteY2" fmla="*/ 0 h 674020"/>
                <a:gd name="connsiteX3" fmla="*/ 203140 w 291922"/>
                <a:gd name="connsiteY3" fmla="*/ 11088 h 674020"/>
                <a:gd name="connsiteX4" fmla="*/ 203140 w 291922"/>
                <a:gd name="connsiteY4" fmla="*/ 88700 h 674020"/>
                <a:gd name="connsiteX5" fmla="*/ 266757 w 291922"/>
                <a:gd name="connsiteY5" fmla="*/ 352483 h 674020"/>
                <a:gd name="connsiteX6" fmla="*/ 25279 w 291922"/>
                <a:gd name="connsiteY6" fmla="*/ 352483 h 674020"/>
                <a:gd name="connsiteX7" fmla="*/ 89440 w 291922"/>
                <a:gd name="connsiteY7" fmla="*/ 91782 h 674020"/>
                <a:gd name="connsiteX8" fmla="*/ 89811 w 291922"/>
                <a:gd name="connsiteY8" fmla="*/ 11088 h 674020"/>
                <a:gd name="connsiteX9" fmla="*/ 80286 w 291922"/>
                <a:gd name="connsiteY9" fmla="*/ 0 h 674020"/>
                <a:gd name="connsiteX10" fmla="*/ 70761 w 291922"/>
                <a:gd name="connsiteY10" fmla="*/ 11088 h 674020"/>
                <a:gd name="connsiteX11" fmla="*/ 70761 w 291922"/>
                <a:gd name="connsiteY11" fmla="*/ 87170 h 674020"/>
                <a:gd name="connsiteX12" fmla="*/ 0 w 291922"/>
                <a:gd name="connsiteY12" fmla="*/ 374658 h 674020"/>
                <a:gd name="connsiteX13" fmla="*/ 60265 w 291922"/>
                <a:gd name="connsiteY13" fmla="*/ 374658 h 674020"/>
                <a:gd name="connsiteX14" fmla="*/ 60265 w 291922"/>
                <a:gd name="connsiteY14" fmla="*/ 674020 h 674020"/>
                <a:gd name="connsiteX15" fmla="*/ 231715 w 291922"/>
                <a:gd name="connsiteY15" fmla="*/ 674020 h 674020"/>
                <a:gd name="connsiteX16" fmla="*/ 231715 w 291922"/>
                <a:gd name="connsiteY16" fmla="*/ 374658 h 674020"/>
                <a:gd name="connsiteX17" fmla="*/ 291922 w 291922"/>
                <a:gd name="connsiteY17" fmla="*/ 374658 h 674020"/>
                <a:gd name="connsiteX18" fmla="*/ 79315 w 291922"/>
                <a:gd name="connsiteY18" fmla="*/ 374658 h 674020"/>
                <a:gd name="connsiteX19" fmla="*/ 136465 w 291922"/>
                <a:gd name="connsiteY19" fmla="*/ 374658 h 674020"/>
                <a:gd name="connsiteX20" fmla="*/ 136465 w 291922"/>
                <a:gd name="connsiteY20" fmla="*/ 651845 h 674020"/>
                <a:gd name="connsiteX21" fmla="*/ 79315 w 291922"/>
                <a:gd name="connsiteY21" fmla="*/ 651845 h 674020"/>
                <a:gd name="connsiteX22" fmla="*/ 212665 w 291922"/>
                <a:gd name="connsiteY22" fmla="*/ 651845 h 674020"/>
                <a:gd name="connsiteX23" fmla="*/ 155515 w 291922"/>
                <a:gd name="connsiteY23" fmla="*/ 651845 h 674020"/>
                <a:gd name="connsiteX24" fmla="*/ 155515 w 291922"/>
                <a:gd name="connsiteY24" fmla="*/ 374658 h 674020"/>
                <a:gd name="connsiteX25" fmla="*/ 212665 w 291922"/>
                <a:gd name="connsiteY25" fmla="*/ 374658 h 67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91922" h="674020">
                  <a:moveTo>
                    <a:pt x="222190" y="87192"/>
                  </a:moveTo>
                  <a:lnTo>
                    <a:pt x="222190" y="11088"/>
                  </a:lnTo>
                  <a:cubicBezTo>
                    <a:pt x="222190" y="4964"/>
                    <a:pt x="217925" y="0"/>
                    <a:pt x="212665" y="0"/>
                  </a:cubicBezTo>
                  <a:cubicBezTo>
                    <a:pt x="207404" y="0"/>
                    <a:pt x="203140" y="4964"/>
                    <a:pt x="203140" y="11088"/>
                  </a:cubicBezTo>
                  <a:lnTo>
                    <a:pt x="203140" y="88700"/>
                  </a:lnTo>
                  <a:lnTo>
                    <a:pt x="266757" y="352483"/>
                  </a:lnTo>
                  <a:lnTo>
                    <a:pt x="25279" y="352483"/>
                  </a:lnTo>
                  <a:lnTo>
                    <a:pt x="89440" y="91782"/>
                  </a:lnTo>
                  <a:lnTo>
                    <a:pt x="89811" y="11088"/>
                  </a:lnTo>
                  <a:cubicBezTo>
                    <a:pt x="89811" y="4964"/>
                    <a:pt x="85547" y="0"/>
                    <a:pt x="80286" y="0"/>
                  </a:cubicBezTo>
                  <a:cubicBezTo>
                    <a:pt x="75026" y="0"/>
                    <a:pt x="70761" y="4964"/>
                    <a:pt x="70761" y="11088"/>
                  </a:cubicBezTo>
                  <a:lnTo>
                    <a:pt x="70761" y="87170"/>
                  </a:lnTo>
                  <a:lnTo>
                    <a:pt x="0" y="374658"/>
                  </a:lnTo>
                  <a:lnTo>
                    <a:pt x="60265" y="374658"/>
                  </a:lnTo>
                  <a:lnTo>
                    <a:pt x="60265" y="674020"/>
                  </a:lnTo>
                  <a:lnTo>
                    <a:pt x="231715" y="674020"/>
                  </a:lnTo>
                  <a:lnTo>
                    <a:pt x="231715" y="374658"/>
                  </a:lnTo>
                  <a:lnTo>
                    <a:pt x="291922" y="374658"/>
                  </a:lnTo>
                  <a:close/>
                  <a:moveTo>
                    <a:pt x="79315" y="374658"/>
                  </a:moveTo>
                  <a:lnTo>
                    <a:pt x="136465" y="374658"/>
                  </a:lnTo>
                  <a:lnTo>
                    <a:pt x="136465" y="651845"/>
                  </a:lnTo>
                  <a:lnTo>
                    <a:pt x="79315" y="651845"/>
                  </a:lnTo>
                  <a:close/>
                  <a:moveTo>
                    <a:pt x="212665" y="651845"/>
                  </a:moveTo>
                  <a:lnTo>
                    <a:pt x="155515" y="651845"/>
                  </a:lnTo>
                  <a:lnTo>
                    <a:pt x="155515" y="374658"/>
                  </a:lnTo>
                  <a:lnTo>
                    <a:pt x="212665" y="37465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17334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Camera">
                <a:extLst>
                  <a:ext uri="{FF2B5EF4-FFF2-40B4-BE49-F238E27FC236}">
                    <a16:creationId xmlns:a16="http://schemas.microsoft.com/office/drawing/2014/main" id="{A2E2D93A-0C3E-D5DA-2EB3-BF7997D656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56794575"/>
                  </p:ext>
                </p:extLst>
              </p:nvPr>
            </p:nvGraphicFramePr>
            <p:xfrm>
              <a:off x="-362079" y="-104095"/>
              <a:ext cx="3373794" cy="274655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373794" cy="2746553"/>
                    </a:xfrm>
                    <a:prstGeom prst="rect">
                      <a:avLst/>
                    </a:prstGeom>
                  </am3d:spPr>
                  <am3d:camera>
                    <am3d:pos x="0" y="0" z="6107872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96654" d="1000000"/>
                    <am3d:preTrans dx="0" dy="-10239108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3223786" ay="2729944" az="265120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98202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Camera">
                <a:extLst>
                  <a:ext uri="{FF2B5EF4-FFF2-40B4-BE49-F238E27FC236}">
                    <a16:creationId xmlns:a16="http://schemas.microsoft.com/office/drawing/2014/main" id="{A2E2D93A-0C3E-D5DA-2EB3-BF7997D656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62079" y="-104095"/>
                <a:ext cx="3373794" cy="2746553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Grafika 9" descr="User outline">
            <a:extLst>
              <a:ext uri="{FF2B5EF4-FFF2-40B4-BE49-F238E27FC236}">
                <a16:creationId xmlns:a16="http://schemas.microsoft.com/office/drawing/2014/main" id="{DF1EB3B2-840A-59A6-9234-C1C5DAF6F4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33543" y="1848915"/>
            <a:ext cx="914400" cy="914400"/>
          </a:xfrm>
          <a:prstGeom prst="rect">
            <a:avLst/>
          </a:prstGeom>
        </p:spPr>
      </p:pic>
      <p:grpSp>
        <p:nvGrpSpPr>
          <p:cNvPr id="25" name="Grafika 11" descr="Child with balloon outline">
            <a:extLst>
              <a:ext uri="{FF2B5EF4-FFF2-40B4-BE49-F238E27FC236}">
                <a16:creationId xmlns:a16="http://schemas.microsoft.com/office/drawing/2014/main" id="{5EE72540-4332-A9B1-90B5-413CCAA56C9A}"/>
              </a:ext>
            </a:extLst>
          </p:cNvPr>
          <p:cNvGrpSpPr/>
          <p:nvPr/>
        </p:nvGrpSpPr>
        <p:grpSpPr>
          <a:xfrm>
            <a:off x="4081133" y="3442966"/>
            <a:ext cx="402544" cy="1020050"/>
            <a:chOff x="2549655" y="2626175"/>
            <a:chExt cx="402544" cy="1020050"/>
          </a:xfrm>
          <a:solidFill>
            <a:srgbClr val="000000"/>
          </a:solidFill>
        </p:grpSpPr>
        <p:sp>
          <p:nvSpPr>
            <p:cNvPr id="26" name="Prostoručno: oblik 25">
              <a:extLst>
                <a:ext uri="{FF2B5EF4-FFF2-40B4-BE49-F238E27FC236}">
                  <a16:creationId xmlns:a16="http://schemas.microsoft.com/office/drawing/2014/main" id="{920B5325-C7FA-62E9-A1AE-AD05C9452E1D}"/>
                </a:ext>
              </a:extLst>
            </p:cNvPr>
            <p:cNvSpPr/>
            <p:nvPr/>
          </p:nvSpPr>
          <p:spPr>
            <a:xfrm>
              <a:off x="2637122" y="3025325"/>
              <a:ext cx="142875" cy="166312"/>
            </a:xfrm>
            <a:custGeom>
              <a:avLst/>
              <a:gdLst>
                <a:gd name="connsiteX0" fmla="*/ 71438 w 142875"/>
                <a:gd name="connsiteY0" fmla="*/ 166313 h 166312"/>
                <a:gd name="connsiteX1" fmla="*/ 142875 w 142875"/>
                <a:gd name="connsiteY1" fmla="*/ 83156 h 166312"/>
                <a:gd name="connsiteX2" fmla="*/ 71438 w 142875"/>
                <a:gd name="connsiteY2" fmla="*/ 0 h 166312"/>
                <a:gd name="connsiteX3" fmla="*/ 0 w 142875"/>
                <a:gd name="connsiteY3" fmla="*/ 83156 h 166312"/>
                <a:gd name="connsiteX4" fmla="*/ 71438 w 142875"/>
                <a:gd name="connsiteY4" fmla="*/ 166313 h 166312"/>
                <a:gd name="connsiteX5" fmla="*/ 71438 w 142875"/>
                <a:gd name="connsiteY5" fmla="*/ 22175 h 166312"/>
                <a:gd name="connsiteX6" fmla="*/ 123825 w 142875"/>
                <a:gd name="connsiteY6" fmla="*/ 83156 h 166312"/>
                <a:gd name="connsiteX7" fmla="*/ 71438 w 142875"/>
                <a:gd name="connsiteY7" fmla="*/ 144138 h 166312"/>
                <a:gd name="connsiteX8" fmla="*/ 19050 w 142875"/>
                <a:gd name="connsiteY8" fmla="*/ 83156 h 166312"/>
                <a:gd name="connsiteX9" fmla="*/ 71438 w 142875"/>
                <a:gd name="connsiteY9" fmla="*/ 22175 h 16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166312">
                  <a:moveTo>
                    <a:pt x="71438" y="166313"/>
                  </a:moveTo>
                  <a:cubicBezTo>
                    <a:pt x="110891" y="166313"/>
                    <a:pt x="142875" y="129082"/>
                    <a:pt x="142875" y="83156"/>
                  </a:cubicBezTo>
                  <a:cubicBezTo>
                    <a:pt x="142875" y="37231"/>
                    <a:pt x="110891" y="0"/>
                    <a:pt x="71438" y="0"/>
                  </a:cubicBezTo>
                  <a:cubicBezTo>
                    <a:pt x="31984" y="0"/>
                    <a:pt x="0" y="37231"/>
                    <a:pt x="0" y="83156"/>
                  </a:cubicBezTo>
                  <a:cubicBezTo>
                    <a:pt x="48" y="129060"/>
                    <a:pt x="32003" y="166257"/>
                    <a:pt x="71438" y="166313"/>
                  </a:cubicBezTo>
                  <a:close/>
                  <a:moveTo>
                    <a:pt x="71438" y="22175"/>
                  </a:moveTo>
                  <a:cubicBezTo>
                    <a:pt x="100371" y="22175"/>
                    <a:pt x="123825" y="49477"/>
                    <a:pt x="123825" y="83156"/>
                  </a:cubicBezTo>
                  <a:cubicBezTo>
                    <a:pt x="123825" y="116836"/>
                    <a:pt x="100371" y="144138"/>
                    <a:pt x="71438" y="144138"/>
                  </a:cubicBezTo>
                  <a:cubicBezTo>
                    <a:pt x="42504" y="144138"/>
                    <a:pt x="19050" y="116836"/>
                    <a:pt x="19050" y="83156"/>
                  </a:cubicBezTo>
                  <a:cubicBezTo>
                    <a:pt x="19081" y="49492"/>
                    <a:pt x="42518" y="22212"/>
                    <a:pt x="71438" y="221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27" name="Prostoručno: oblik 26">
              <a:extLst>
                <a:ext uri="{FF2B5EF4-FFF2-40B4-BE49-F238E27FC236}">
                  <a16:creationId xmlns:a16="http://schemas.microsoft.com/office/drawing/2014/main" id="{AE48C758-3D53-E9E3-728C-F8FE0EB34F4C}"/>
                </a:ext>
              </a:extLst>
            </p:cNvPr>
            <p:cNvSpPr/>
            <p:nvPr/>
          </p:nvSpPr>
          <p:spPr>
            <a:xfrm>
              <a:off x="2549655" y="2626175"/>
              <a:ext cx="402544" cy="1020050"/>
            </a:xfrm>
            <a:custGeom>
              <a:avLst/>
              <a:gdLst>
                <a:gd name="connsiteX0" fmla="*/ 402544 w 402544"/>
                <a:gd name="connsiteY0" fmla="*/ 94865 h 1020050"/>
                <a:gd name="connsiteX1" fmla="*/ 330050 w 402544"/>
                <a:gd name="connsiteY1" fmla="*/ 0 h 1020050"/>
                <a:gd name="connsiteX2" fmla="*/ 257555 w 402544"/>
                <a:gd name="connsiteY2" fmla="*/ 94865 h 1020050"/>
                <a:gd name="connsiteX3" fmla="*/ 321201 w 402544"/>
                <a:gd name="connsiteY3" fmla="*/ 209177 h 1020050"/>
                <a:gd name="connsiteX4" fmla="*/ 329888 w 402544"/>
                <a:gd name="connsiteY4" fmla="*/ 302811 h 1020050"/>
                <a:gd name="connsiteX5" fmla="*/ 339679 w 402544"/>
                <a:gd name="connsiteY5" fmla="*/ 357018 h 1020050"/>
                <a:gd name="connsiteX6" fmla="*/ 326497 w 402544"/>
                <a:gd name="connsiteY6" fmla="*/ 447636 h 1020050"/>
                <a:gd name="connsiteX7" fmla="*/ 324239 w 402544"/>
                <a:gd name="connsiteY7" fmla="*/ 455098 h 1020050"/>
                <a:gd name="connsiteX8" fmla="*/ 296693 w 402544"/>
                <a:gd name="connsiteY8" fmla="*/ 469345 h 1020050"/>
                <a:gd name="connsiteX9" fmla="*/ 205253 w 402544"/>
                <a:gd name="connsiteY9" fmla="*/ 581240 h 1020050"/>
                <a:gd name="connsiteX10" fmla="*/ 161438 w 402544"/>
                <a:gd name="connsiteY10" fmla="*/ 581240 h 1020050"/>
                <a:gd name="connsiteX11" fmla="*/ 145046 w 402544"/>
                <a:gd name="connsiteY11" fmla="*/ 582016 h 1020050"/>
                <a:gd name="connsiteX12" fmla="*/ 59321 w 402544"/>
                <a:gd name="connsiteY12" fmla="*/ 636722 h 1020050"/>
                <a:gd name="connsiteX13" fmla="*/ 52510 w 402544"/>
                <a:gd name="connsiteY13" fmla="*/ 649317 h 1020050"/>
                <a:gd name="connsiteX14" fmla="*/ 48929 w 402544"/>
                <a:gd name="connsiteY14" fmla="*/ 657600 h 1020050"/>
                <a:gd name="connsiteX15" fmla="*/ 3142 w 402544"/>
                <a:gd name="connsiteY15" fmla="*/ 784995 h 1020050"/>
                <a:gd name="connsiteX16" fmla="*/ 17334 w 402544"/>
                <a:gd name="connsiteY16" fmla="*/ 839668 h 1020050"/>
                <a:gd name="connsiteX17" fmla="*/ 36842 w 402544"/>
                <a:gd name="connsiteY17" fmla="*/ 846120 h 1020050"/>
                <a:gd name="connsiteX18" fmla="*/ 46367 w 402544"/>
                <a:gd name="connsiteY18" fmla="*/ 835033 h 1020050"/>
                <a:gd name="connsiteX19" fmla="*/ 36842 w 402544"/>
                <a:gd name="connsiteY19" fmla="*/ 823945 h 1020050"/>
                <a:gd name="connsiteX20" fmla="*/ 27269 w 402544"/>
                <a:gd name="connsiteY20" fmla="*/ 820752 h 1020050"/>
                <a:gd name="connsiteX21" fmla="*/ 20706 w 402544"/>
                <a:gd name="connsiteY21" fmla="*/ 793555 h 1020050"/>
                <a:gd name="connsiteX22" fmla="*/ 66245 w 402544"/>
                <a:gd name="connsiteY22" fmla="*/ 666824 h 1020050"/>
                <a:gd name="connsiteX23" fmla="*/ 69531 w 402544"/>
                <a:gd name="connsiteY23" fmla="*/ 659296 h 1020050"/>
                <a:gd name="connsiteX24" fmla="*/ 74294 w 402544"/>
                <a:gd name="connsiteY24" fmla="*/ 650426 h 1020050"/>
                <a:gd name="connsiteX25" fmla="*/ 146350 w 402544"/>
                <a:gd name="connsiteY25" fmla="*/ 604003 h 1020050"/>
                <a:gd name="connsiteX26" fmla="*/ 161876 w 402544"/>
                <a:gd name="connsiteY26" fmla="*/ 603271 h 1020050"/>
                <a:gd name="connsiteX27" fmla="*/ 213445 w 402544"/>
                <a:gd name="connsiteY27" fmla="*/ 603271 h 1020050"/>
                <a:gd name="connsiteX28" fmla="*/ 310485 w 402544"/>
                <a:gd name="connsiteY28" fmla="*/ 484590 h 1020050"/>
                <a:gd name="connsiteX29" fmla="*/ 336298 w 402544"/>
                <a:gd name="connsiteY29" fmla="*/ 481774 h 1020050"/>
                <a:gd name="connsiteX30" fmla="*/ 338300 w 402544"/>
                <a:gd name="connsiteY30" fmla="*/ 511349 h 1020050"/>
                <a:gd name="connsiteX31" fmla="*/ 337670 w 402544"/>
                <a:gd name="connsiteY31" fmla="*/ 512165 h 1020050"/>
                <a:gd name="connsiteX32" fmla="*/ 211292 w 402544"/>
                <a:gd name="connsiteY32" fmla="*/ 666536 h 1020050"/>
                <a:gd name="connsiteX33" fmla="*/ 211292 w 402544"/>
                <a:gd name="connsiteY33" fmla="*/ 997875 h 1020050"/>
                <a:gd name="connsiteX34" fmla="*/ 168429 w 402544"/>
                <a:gd name="connsiteY34" fmla="*/ 997875 h 1020050"/>
                <a:gd name="connsiteX35" fmla="*/ 168429 w 402544"/>
                <a:gd name="connsiteY35" fmla="*/ 820475 h 1020050"/>
                <a:gd name="connsiteX36" fmla="*/ 149379 w 402544"/>
                <a:gd name="connsiteY36" fmla="*/ 820475 h 1020050"/>
                <a:gd name="connsiteX37" fmla="*/ 149379 w 402544"/>
                <a:gd name="connsiteY37" fmla="*/ 997875 h 1020050"/>
                <a:gd name="connsiteX38" fmla="*/ 106517 w 402544"/>
                <a:gd name="connsiteY38" fmla="*/ 997875 h 1020050"/>
                <a:gd name="connsiteX39" fmla="*/ 106517 w 402544"/>
                <a:gd name="connsiteY39" fmla="*/ 720688 h 1020050"/>
                <a:gd name="connsiteX40" fmla="*/ 96992 w 402544"/>
                <a:gd name="connsiteY40" fmla="*/ 709600 h 1020050"/>
                <a:gd name="connsiteX41" fmla="*/ 87467 w 402544"/>
                <a:gd name="connsiteY41" fmla="*/ 720688 h 1020050"/>
                <a:gd name="connsiteX42" fmla="*/ 87467 w 402544"/>
                <a:gd name="connsiteY42" fmla="*/ 1020050 h 1020050"/>
                <a:gd name="connsiteX43" fmla="*/ 230342 w 402544"/>
                <a:gd name="connsiteY43" fmla="*/ 1020050 h 1020050"/>
                <a:gd name="connsiteX44" fmla="*/ 230342 w 402544"/>
                <a:gd name="connsiteY44" fmla="*/ 675417 h 1020050"/>
                <a:gd name="connsiteX45" fmla="*/ 351471 w 402544"/>
                <a:gd name="connsiteY45" fmla="*/ 527455 h 1020050"/>
                <a:gd name="connsiteX46" fmla="*/ 361625 w 402544"/>
                <a:gd name="connsiteY46" fmla="*/ 495511 h 1020050"/>
                <a:gd name="connsiteX47" fmla="*/ 348700 w 402544"/>
                <a:gd name="connsiteY47" fmla="*/ 464932 h 1020050"/>
                <a:gd name="connsiteX48" fmla="*/ 342880 w 402544"/>
                <a:gd name="connsiteY48" fmla="*/ 460231 h 1020050"/>
                <a:gd name="connsiteX49" fmla="*/ 344442 w 402544"/>
                <a:gd name="connsiteY49" fmla="*/ 455064 h 1020050"/>
                <a:gd name="connsiteX50" fmla="*/ 358729 w 402544"/>
                <a:gd name="connsiteY50" fmla="*/ 355432 h 1020050"/>
                <a:gd name="connsiteX51" fmla="*/ 348138 w 402544"/>
                <a:gd name="connsiteY51" fmla="*/ 296258 h 1020050"/>
                <a:gd name="connsiteX52" fmla="*/ 340451 w 402544"/>
                <a:gd name="connsiteY52" fmla="*/ 208667 h 1020050"/>
                <a:gd name="connsiteX53" fmla="*/ 402544 w 402544"/>
                <a:gd name="connsiteY53" fmla="*/ 94865 h 1020050"/>
                <a:gd name="connsiteX54" fmla="*/ 276605 w 402544"/>
                <a:gd name="connsiteY54" fmla="*/ 94865 h 1020050"/>
                <a:gd name="connsiteX55" fmla="*/ 330050 w 402544"/>
                <a:gd name="connsiteY55" fmla="*/ 22175 h 1020050"/>
                <a:gd name="connsiteX56" fmla="*/ 383494 w 402544"/>
                <a:gd name="connsiteY56" fmla="*/ 94865 h 1020050"/>
                <a:gd name="connsiteX57" fmla="*/ 330050 w 402544"/>
                <a:gd name="connsiteY57" fmla="*/ 188488 h 1020050"/>
                <a:gd name="connsiteX58" fmla="*/ 276605 w 402544"/>
                <a:gd name="connsiteY58" fmla="*/ 94865 h 102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402544" h="1020050">
                  <a:moveTo>
                    <a:pt x="402544" y="94865"/>
                  </a:moveTo>
                  <a:cubicBezTo>
                    <a:pt x="402544" y="39006"/>
                    <a:pt x="372731" y="0"/>
                    <a:pt x="330050" y="0"/>
                  </a:cubicBezTo>
                  <a:cubicBezTo>
                    <a:pt x="287368" y="0"/>
                    <a:pt x="257555" y="39006"/>
                    <a:pt x="257555" y="94865"/>
                  </a:cubicBezTo>
                  <a:cubicBezTo>
                    <a:pt x="257555" y="144304"/>
                    <a:pt x="289787" y="199919"/>
                    <a:pt x="321201" y="209177"/>
                  </a:cubicBezTo>
                  <a:cubicBezTo>
                    <a:pt x="317788" y="240750"/>
                    <a:pt x="320763" y="272813"/>
                    <a:pt x="329888" y="302811"/>
                  </a:cubicBezTo>
                  <a:cubicBezTo>
                    <a:pt x="335112" y="320323"/>
                    <a:pt x="338403" y="338538"/>
                    <a:pt x="339679" y="357018"/>
                  </a:cubicBezTo>
                  <a:cubicBezTo>
                    <a:pt x="341617" y="388018"/>
                    <a:pt x="337094" y="419105"/>
                    <a:pt x="326497" y="447636"/>
                  </a:cubicBezTo>
                  <a:cubicBezTo>
                    <a:pt x="325763" y="450031"/>
                    <a:pt x="324992" y="452614"/>
                    <a:pt x="324239" y="455098"/>
                  </a:cubicBezTo>
                  <a:cubicBezTo>
                    <a:pt x="313793" y="455384"/>
                    <a:pt x="303877" y="460513"/>
                    <a:pt x="296693" y="469345"/>
                  </a:cubicBezTo>
                  <a:lnTo>
                    <a:pt x="205253" y="581240"/>
                  </a:lnTo>
                  <a:lnTo>
                    <a:pt x="161438" y="581240"/>
                  </a:lnTo>
                  <a:lnTo>
                    <a:pt x="145046" y="582016"/>
                  </a:lnTo>
                  <a:cubicBezTo>
                    <a:pt x="111355" y="586244"/>
                    <a:pt x="80501" y="605932"/>
                    <a:pt x="59321" y="636722"/>
                  </a:cubicBezTo>
                  <a:cubicBezTo>
                    <a:pt x="56690" y="640641"/>
                    <a:pt x="54408" y="644861"/>
                    <a:pt x="52510" y="649317"/>
                  </a:cubicBezTo>
                  <a:lnTo>
                    <a:pt x="48929" y="657600"/>
                  </a:lnTo>
                  <a:lnTo>
                    <a:pt x="3142" y="784995"/>
                  </a:lnTo>
                  <a:cubicBezTo>
                    <a:pt x="-4245" y="804807"/>
                    <a:pt x="1757" y="827932"/>
                    <a:pt x="17334" y="839668"/>
                  </a:cubicBezTo>
                  <a:cubicBezTo>
                    <a:pt x="23203" y="843867"/>
                    <a:pt x="29953" y="846100"/>
                    <a:pt x="36842" y="846120"/>
                  </a:cubicBezTo>
                  <a:cubicBezTo>
                    <a:pt x="42102" y="846120"/>
                    <a:pt x="46367" y="841157"/>
                    <a:pt x="46367" y="835033"/>
                  </a:cubicBezTo>
                  <a:cubicBezTo>
                    <a:pt x="46367" y="828909"/>
                    <a:pt x="42102" y="823945"/>
                    <a:pt x="36842" y="823945"/>
                  </a:cubicBezTo>
                  <a:cubicBezTo>
                    <a:pt x="33459" y="823923"/>
                    <a:pt x="30148" y="822818"/>
                    <a:pt x="27269" y="820752"/>
                  </a:cubicBezTo>
                  <a:cubicBezTo>
                    <a:pt x="19681" y="814757"/>
                    <a:pt x="16911" y="803271"/>
                    <a:pt x="20706" y="793555"/>
                  </a:cubicBezTo>
                  <a:lnTo>
                    <a:pt x="66245" y="666824"/>
                  </a:lnTo>
                  <a:lnTo>
                    <a:pt x="69531" y="659296"/>
                  </a:lnTo>
                  <a:cubicBezTo>
                    <a:pt x="70858" y="656160"/>
                    <a:pt x="72454" y="653188"/>
                    <a:pt x="74294" y="650426"/>
                  </a:cubicBezTo>
                  <a:cubicBezTo>
                    <a:pt x="92082" y="624452"/>
                    <a:pt x="117997" y="607756"/>
                    <a:pt x="146350" y="604003"/>
                  </a:cubicBezTo>
                  <a:lnTo>
                    <a:pt x="161876" y="603271"/>
                  </a:lnTo>
                  <a:lnTo>
                    <a:pt x="213445" y="603271"/>
                  </a:lnTo>
                  <a:lnTo>
                    <a:pt x="310485" y="484590"/>
                  </a:lnTo>
                  <a:cubicBezTo>
                    <a:pt x="317129" y="475930"/>
                    <a:pt x="328388" y="474701"/>
                    <a:pt x="336298" y="481774"/>
                  </a:cubicBezTo>
                  <a:cubicBezTo>
                    <a:pt x="343867" y="489297"/>
                    <a:pt x="344764" y="502539"/>
                    <a:pt x="338300" y="511349"/>
                  </a:cubicBezTo>
                  <a:cubicBezTo>
                    <a:pt x="338096" y="511627"/>
                    <a:pt x="337886" y="511900"/>
                    <a:pt x="337670" y="512165"/>
                  </a:cubicBezTo>
                  <a:lnTo>
                    <a:pt x="211292" y="666536"/>
                  </a:lnTo>
                  <a:lnTo>
                    <a:pt x="211292" y="997875"/>
                  </a:lnTo>
                  <a:lnTo>
                    <a:pt x="168429" y="997875"/>
                  </a:lnTo>
                  <a:lnTo>
                    <a:pt x="168429" y="820475"/>
                  </a:lnTo>
                  <a:lnTo>
                    <a:pt x="149379" y="820475"/>
                  </a:lnTo>
                  <a:lnTo>
                    <a:pt x="149379" y="997875"/>
                  </a:lnTo>
                  <a:lnTo>
                    <a:pt x="106517" y="997875"/>
                  </a:lnTo>
                  <a:lnTo>
                    <a:pt x="106517" y="720688"/>
                  </a:lnTo>
                  <a:cubicBezTo>
                    <a:pt x="106517" y="714564"/>
                    <a:pt x="102253" y="709600"/>
                    <a:pt x="96992" y="709600"/>
                  </a:cubicBezTo>
                  <a:cubicBezTo>
                    <a:pt x="91731" y="709600"/>
                    <a:pt x="87467" y="714564"/>
                    <a:pt x="87467" y="720688"/>
                  </a:cubicBezTo>
                  <a:lnTo>
                    <a:pt x="87467" y="1020050"/>
                  </a:lnTo>
                  <a:lnTo>
                    <a:pt x="230342" y="1020050"/>
                  </a:lnTo>
                  <a:lnTo>
                    <a:pt x="230342" y="675417"/>
                  </a:lnTo>
                  <a:lnTo>
                    <a:pt x="351471" y="527455"/>
                  </a:lnTo>
                  <a:cubicBezTo>
                    <a:pt x="358462" y="518868"/>
                    <a:pt x="362131" y="507326"/>
                    <a:pt x="361625" y="495511"/>
                  </a:cubicBezTo>
                  <a:cubicBezTo>
                    <a:pt x="361143" y="483674"/>
                    <a:pt x="356462" y="472600"/>
                    <a:pt x="348700" y="464932"/>
                  </a:cubicBezTo>
                  <a:cubicBezTo>
                    <a:pt x="346901" y="463140"/>
                    <a:pt x="344951" y="461565"/>
                    <a:pt x="342880" y="460231"/>
                  </a:cubicBezTo>
                  <a:cubicBezTo>
                    <a:pt x="343404" y="458524"/>
                    <a:pt x="343937" y="456716"/>
                    <a:pt x="344442" y="455064"/>
                  </a:cubicBezTo>
                  <a:cubicBezTo>
                    <a:pt x="355971" y="423658"/>
                    <a:pt x="360871" y="389494"/>
                    <a:pt x="358729" y="355432"/>
                  </a:cubicBezTo>
                  <a:cubicBezTo>
                    <a:pt x="357353" y="335267"/>
                    <a:pt x="353794" y="315385"/>
                    <a:pt x="348138" y="296258"/>
                  </a:cubicBezTo>
                  <a:cubicBezTo>
                    <a:pt x="339515" y="268218"/>
                    <a:pt x="336877" y="238157"/>
                    <a:pt x="340451" y="208667"/>
                  </a:cubicBezTo>
                  <a:cubicBezTo>
                    <a:pt x="371321" y="198145"/>
                    <a:pt x="402544" y="143517"/>
                    <a:pt x="402544" y="94865"/>
                  </a:cubicBezTo>
                  <a:close/>
                  <a:moveTo>
                    <a:pt x="276605" y="94865"/>
                  </a:moveTo>
                  <a:cubicBezTo>
                    <a:pt x="276605" y="51379"/>
                    <a:pt x="298084" y="22175"/>
                    <a:pt x="330050" y="22175"/>
                  </a:cubicBezTo>
                  <a:cubicBezTo>
                    <a:pt x="362016" y="22175"/>
                    <a:pt x="383494" y="51379"/>
                    <a:pt x="383494" y="94865"/>
                  </a:cubicBezTo>
                  <a:cubicBezTo>
                    <a:pt x="383494" y="141299"/>
                    <a:pt x="349204" y="188488"/>
                    <a:pt x="330050" y="188488"/>
                  </a:cubicBezTo>
                  <a:cubicBezTo>
                    <a:pt x="310895" y="188488"/>
                    <a:pt x="276605" y="141299"/>
                    <a:pt x="276605" y="9486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28" name="Grafika 13" descr="Man with cane outline">
            <a:extLst>
              <a:ext uri="{FF2B5EF4-FFF2-40B4-BE49-F238E27FC236}">
                <a16:creationId xmlns:a16="http://schemas.microsoft.com/office/drawing/2014/main" id="{F1A8A9FE-0F03-E890-66A1-3E8B1D60C698}"/>
              </a:ext>
            </a:extLst>
          </p:cNvPr>
          <p:cNvGrpSpPr/>
          <p:nvPr/>
        </p:nvGrpSpPr>
        <p:grpSpPr>
          <a:xfrm>
            <a:off x="5259511" y="2227351"/>
            <a:ext cx="482511" cy="945198"/>
            <a:chOff x="2645853" y="2820591"/>
            <a:chExt cx="482511" cy="945198"/>
          </a:xfrm>
          <a:solidFill>
            <a:srgbClr val="000000"/>
          </a:solidFill>
        </p:grpSpPr>
        <p:sp>
          <p:nvSpPr>
            <p:cNvPr id="29" name="Prostoručno: oblik 28">
              <a:extLst>
                <a:ext uri="{FF2B5EF4-FFF2-40B4-BE49-F238E27FC236}">
                  <a16:creationId xmlns:a16="http://schemas.microsoft.com/office/drawing/2014/main" id="{415D2687-13DE-84C0-750E-1E835117F59B}"/>
                </a:ext>
              </a:extLst>
            </p:cNvPr>
            <p:cNvSpPr/>
            <p:nvPr/>
          </p:nvSpPr>
          <p:spPr>
            <a:xfrm>
              <a:off x="2645853" y="3009012"/>
              <a:ext cx="482511" cy="756777"/>
            </a:xfrm>
            <a:custGeom>
              <a:avLst/>
              <a:gdLst>
                <a:gd name="connsiteX0" fmla="*/ 427143 w 482511"/>
                <a:gd name="connsiteY0" fmla="*/ 288375 h 756777"/>
                <a:gd name="connsiteX1" fmla="*/ 398463 w 482511"/>
                <a:gd name="connsiteY1" fmla="*/ 227504 h 756777"/>
                <a:gd name="connsiteX2" fmla="*/ 329112 w 482511"/>
                <a:gd name="connsiteY2" fmla="*/ 195351 h 756777"/>
                <a:gd name="connsiteX3" fmla="*/ 279972 w 482511"/>
                <a:gd name="connsiteY3" fmla="*/ 63310 h 756777"/>
                <a:gd name="connsiteX4" fmla="*/ 201600 w 482511"/>
                <a:gd name="connsiteY4" fmla="*/ 0 h 756777"/>
                <a:gd name="connsiteX5" fmla="*/ 152785 w 482511"/>
                <a:gd name="connsiteY5" fmla="*/ 18050 h 756777"/>
                <a:gd name="connsiteX6" fmla="*/ 46648 w 482511"/>
                <a:gd name="connsiteY6" fmla="*/ 101063 h 756777"/>
                <a:gd name="connsiteX7" fmla="*/ 27302 w 482511"/>
                <a:gd name="connsiteY7" fmla="*/ 133538 h 756777"/>
                <a:gd name="connsiteX8" fmla="*/ 1299 w 482511"/>
                <a:gd name="connsiteY8" fmla="*/ 279571 h 756777"/>
                <a:gd name="connsiteX9" fmla="*/ 35281 w 482511"/>
                <a:gd name="connsiteY9" fmla="*/ 344321 h 756777"/>
                <a:gd name="connsiteX10" fmla="*/ 36237 w 482511"/>
                <a:gd name="connsiteY10" fmla="*/ 344577 h 756777"/>
                <a:gd name="connsiteX11" fmla="*/ 47707 w 482511"/>
                <a:gd name="connsiteY11" fmla="*/ 336355 h 756777"/>
                <a:gd name="connsiteX12" fmla="*/ 40643 w 482511"/>
                <a:gd name="connsiteY12" fmla="*/ 323003 h 756777"/>
                <a:gd name="connsiteX13" fmla="*/ 40466 w 482511"/>
                <a:gd name="connsiteY13" fmla="*/ 322957 h 756777"/>
                <a:gd name="connsiteX14" fmla="*/ 19614 w 482511"/>
                <a:gd name="connsiteY14" fmla="*/ 285753 h 756777"/>
                <a:gd name="connsiteX15" fmla="*/ 19911 w 482511"/>
                <a:gd name="connsiteY15" fmla="*/ 284284 h 756777"/>
                <a:gd name="connsiteX16" fmla="*/ 45752 w 482511"/>
                <a:gd name="connsiteY16" fmla="*/ 138982 h 756777"/>
                <a:gd name="connsiteX17" fmla="*/ 57678 w 482511"/>
                <a:gd name="connsiteY17" fmla="*/ 119135 h 756777"/>
                <a:gd name="connsiteX18" fmla="*/ 163519 w 482511"/>
                <a:gd name="connsiteY18" fmla="*/ 36367 h 756777"/>
                <a:gd name="connsiteX19" fmla="*/ 201619 w 482511"/>
                <a:gd name="connsiteY19" fmla="*/ 22175 h 756777"/>
                <a:gd name="connsiteX20" fmla="*/ 262303 w 482511"/>
                <a:gd name="connsiteY20" fmla="*/ 71537 h 756777"/>
                <a:gd name="connsiteX21" fmla="*/ 313195 w 482511"/>
                <a:gd name="connsiteY21" fmla="*/ 208445 h 756777"/>
                <a:gd name="connsiteX22" fmla="*/ 318415 w 482511"/>
                <a:gd name="connsiteY22" fmla="*/ 214344 h 756777"/>
                <a:gd name="connsiteX23" fmla="*/ 391424 w 482511"/>
                <a:gd name="connsiteY23" fmla="*/ 248149 h 756777"/>
                <a:gd name="connsiteX24" fmla="*/ 407029 w 482511"/>
                <a:gd name="connsiteY24" fmla="*/ 290314 h 756777"/>
                <a:gd name="connsiteX25" fmla="*/ 406578 w 482511"/>
                <a:gd name="connsiteY25" fmla="*/ 291557 h 756777"/>
                <a:gd name="connsiteX26" fmla="*/ 406255 w 482511"/>
                <a:gd name="connsiteY26" fmla="*/ 292222 h 756777"/>
                <a:gd name="connsiteX27" fmla="*/ 382747 w 482511"/>
                <a:gd name="connsiteY27" fmla="*/ 310672 h 756777"/>
                <a:gd name="connsiteX28" fmla="*/ 370717 w 482511"/>
                <a:gd name="connsiteY28" fmla="*/ 308454 h 756777"/>
                <a:gd name="connsiteX29" fmla="*/ 281972 w 482511"/>
                <a:gd name="connsiteY29" fmla="*/ 267031 h 756777"/>
                <a:gd name="connsiteX30" fmla="*/ 269479 w 482511"/>
                <a:gd name="connsiteY30" fmla="*/ 272897 h 756777"/>
                <a:gd name="connsiteX31" fmla="*/ 274518 w 482511"/>
                <a:gd name="connsiteY31" fmla="*/ 287438 h 756777"/>
                <a:gd name="connsiteX32" fmla="*/ 274886 w 482511"/>
                <a:gd name="connsiteY32" fmla="*/ 287610 h 756777"/>
                <a:gd name="connsiteX33" fmla="*/ 363621 w 482511"/>
                <a:gd name="connsiteY33" fmla="*/ 329044 h 756777"/>
                <a:gd name="connsiteX34" fmla="*/ 371812 w 482511"/>
                <a:gd name="connsiteY34" fmla="*/ 331827 h 756777"/>
                <a:gd name="connsiteX35" fmla="*/ 384947 w 482511"/>
                <a:gd name="connsiteY35" fmla="*/ 401878 h 756777"/>
                <a:gd name="connsiteX36" fmla="*/ 398415 w 482511"/>
                <a:gd name="connsiteY36" fmla="*/ 401605 h 756777"/>
                <a:gd name="connsiteX37" fmla="*/ 398415 w 482511"/>
                <a:gd name="connsiteY37" fmla="*/ 386200 h 756777"/>
                <a:gd name="connsiteX38" fmla="*/ 393386 w 482511"/>
                <a:gd name="connsiteY38" fmla="*/ 330895 h 756777"/>
                <a:gd name="connsiteX39" fmla="*/ 418418 w 482511"/>
                <a:gd name="connsiteY39" fmla="*/ 311304 h 756777"/>
                <a:gd name="connsiteX40" fmla="*/ 462757 w 482511"/>
                <a:gd name="connsiteY40" fmla="*/ 345994 h 756777"/>
                <a:gd name="connsiteX41" fmla="*/ 463462 w 482511"/>
                <a:gd name="connsiteY41" fmla="*/ 354800 h 756777"/>
                <a:gd name="connsiteX42" fmla="*/ 463462 w 482511"/>
                <a:gd name="connsiteY42" fmla="*/ 745690 h 756777"/>
                <a:gd name="connsiteX43" fmla="*/ 472987 w 482511"/>
                <a:gd name="connsiteY43" fmla="*/ 756777 h 756777"/>
                <a:gd name="connsiteX44" fmla="*/ 482512 w 482511"/>
                <a:gd name="connsiteY44" fmla="*/ 745690 h 756777"/>
                <a:gd name="connsiteX45" fmla="*/ 482512 w 482511"/>
                <a:gd name="connsiteY45" fmla="*/ 354800 h 756777"/>
                <a:gd name="connsiteX46" fmla="*/ 427143 w 482511"/>
                <a:gd name="connsiteY46" fmla="*/ 288375 h 75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82511" h="756777">
                  <a:moveTo>
                    <a:pt x="427143" y="288375"/>
                  </a:moveTo>
                  <a:cubicBezTo>
                    <a:pt x="431419" y="262694"/>
                    <a:pt x="419366" y="237111"/>
                    <a:pt x="398463" y="227504"/>
                  </a:cubicBezTo>
                  <a:lnTo>
                    <a:pt x="329112" y="195351"/>
                  </a:lnTo>
                  <a:lnTo>
                    <a:pt x="279972" y="63310"/>
                  </a:lnTo>
                  <a:cubicBezTo>
                    <a:pt x="267771" y="25225"/>
                    <a:pt x="236519" y="-20"/>
                    <a:pt x="201600" y="0"/>
                  </a:cubicBezTo>
                  <a:cubicBezTo>
                    <a:pt x="184128" y="79"/>
                    <a:pt x="167093" y="6378"/>
                    <a:pt x="152785" y="18050"/>
                  </a:cubicBezTo>
                  <a:lnTo>
                    <a:pt x="46648" y="101063"/>
                  </a:lnTo>
                  <a:cubicBezTo>
                    <a:pt x="37281" y="109088"/>
                    <a:pt x="30475" y="120513"/>
                    <a:pt x="27302" y="133538"/>
                  </a:cubicBezTo>
                  <a:lnTo>
                    <a:pt x="1299" y="279571"/>
                  </a:lnTo>
                  <a:cubicBezTo>
                    <a:pt x="-4678" y="308374"/>
                    <a:pt x="10536" y="337364"/>
                    <a:pt x="35281" y="344321"/>
                  </a:cubicBezTo>
                  <a:cubicBezTo>
                    <a:pt x="35599" y="344410"/>
                    <a:pt x="35917" y="344495"/>
                    <a:pt x="36237" y="344577"/>
                  </a:cubicBezTo>
                  <a:cubicBezTo>
                    <a:pt x="41355" y="345993"/>
                    <a:pt x="46490" y="342312"/>
                    <a:pt x="47707" y="336355"/>
                  </a:cubicBezTo>
                  <a:cubicBezTo>
                    <a:pt x="48923" y="330398"/>
                    <a:pt x="45761" y="324420"/>
                    <a:pt x="40643" y="323003"/>
                  </a:cubicBezTo>
                  <a:cubicBezTo>
                    <a:pt x="40584" y="322988"/>
                    <a:pt x="40525" y="322972"/>
                    <a:pt x="40466" y="322957"/>
                  </a:cubicBezTo>
                  <a:cubicBezTo>
                    <a:pt x="25882" y="319387"/>
                    <a:pt x="16546" y="302730"/>
                    <a:pt x="19614" y="285753"/>
                  </a:cubicBezTo>
                  <a:cubicBezTo>
                    <a:pt x="19702" y="285260"/>
                    <a:pt x="19801" y="284770"/>
                    <a:pt x="19911" y="284284"/>
                  </a:cubicBezTo>
                  <a:lnTo>
                    <a:pt x="45752" y="138982"/>
                  </a:lnTo>
                  <a:cubicBezTo>
                    <a:pt x="47789" y="131044"/>
                    <a:pt x="51971" y="124085"/>
                    <a:pt x="57678" y="119135"/>
                  </a:cubicBezTo>
                  <a:lnTo>
                    <a:pt x="163519" y="36367"/>
                  </a:lnTo>
                  <a:cubicBezTo>
                    <a:pt x="174675" y="27217"/>
                    <a:pt x="187972" y="22264"/>
                    <a:pt x="201619" y="22175"/>
                  </a:cubicBezTo>
                  <a:cubicBezTo>
                    <a:pt x="228736" y="22196"/>
                    <a:pt x="252963" y="41903"/>
                    <a:pt x="262303" y="71537"/>
                  </a:cubicBezTo>
                  <a:lnTo>
                    <a:pt x="313195" y="208445"/>
                  </a:lnTo>
                  <a:cubicBezTo>
                    <a:pt x="314196" y="211138"/>
                    <a:pt x="316073" y="213259"/>
                    <a:pt x="318415" y="214344"/>
                  </a:cubicBezTo>
                  <a:lnTo>
                    <a:pt x="391424" y="248149"/>
                  </a:lnTo>
                  <a:cubicBezTo>
                    <a:pt x="405736" y="254776"/>
                    <a:pt x="412722" y="273655"/>
                    <a:pt x="407029" y="290314"/>
                  </a:cubicBezTo>
                  <a:cubicBezTo>
                    <a:pt x="406886" y="290732"/>
                    <a:pt x="406736" y="291147"/>
                    <a:pt x="406578" y="291557"/>
                  </a:cubicBezTo>
                  <a:cubicBezTo>
                    <a:pt x="406493" y="291801"/>
                    <a:pt x="406350" y="291989"/>
                    <a:pt x="406255" y="292222"/>
                  </a:cubicBezTo>
                  <a:cubicBezTo>
                    <a:pt x="397216" y="295986"/>
                    <a:pt x="389133" y="302330"/>
                    <a:pt x="382747" y="310672"/>
                  </a:cubicBezTo>
                  <a:cubicBezTo>
                    <a:pt x="378645" y="310978"/>
                    <a:pt x="374536" y="310221"/>
                    <a:pt x="370717" y="308454"/>
                  </a:cubicBezTo>
                  <a:lnTo>
                    <a:pt x="281972" y="267031"/>
                  </a:lnTo>
                  <a:cubicBezTo>
                    <a:pt x="277132" y="264635"/>
                    <a:pt x="271538" y="267261"/>
                    <a:pt x="269479" y="272897"/>
                  </a:cubicBezTo>
                  <a:cubicBezTo>
                    <a:pt x="267421" y="278531"/>
                    <a:pt x="269677" y="285042"/>
                    <a:pt x="274518" y="287438"/>
                  </a:cubicBezTo>
                  <a:cubicBezTo>
                    <a:pt x="274640" y="287499"/>
                    <a:pt x="274762" y="287555"/>
                    <a:pt x="274886" y="287610"/>
                  </a:cubicBezTo>
                  <a:lnTo>
                    <a:pt x="363621" y="329044"/>
                  </a:lnTo>
                  <a:cubicBezTo>
                    <a:pt x="366274" y="330255"/>
                    <a:pt x="369016" y="331186"/>
                    <a:pt x="371812" y="331827"/>
                  </a:cubicBezTo>
                  <a:cubicBezTo>
                    <a:pt x="363996" y="356154"/>
                    <a:pt x="369134" y="383554"/>
                    <a:pt x="384947" y="401878"/>
                  </a:cubicBezTo>
                  <a:cubicBezTo>
                    <a:pt x="388731" y="406132"/>
                    <a:pt x="394761" y="406010"/>
                    <a:pt x="398415" y="401605"/>
                  </a:cubicBezTo>
                  <a:cubicBezTo>
                    <a:pt x="401981" y="397308"/>
                    <a:pt x="401981" y="390496"/>
                    <a:pt x="398415" y="386200"/>
                  </a:cubicBezTo>
                  <a:cubicBezTo>
                    <a:pt x="385712" y="371471"/>
                    <a:pt x="383613" y="348394"/>
                    <a:pt x="393386" y="330895"/>
                  </a:cubicBezTo>
                  <a:cubicBezTo>
                    <a:pt x="403367" y="327782"/>
                    <a:pt x="412174" y="320889"/>
                    <a:pt x="418418" y="311304"/>
                  </a:cubicBezTo>
                  <a:cubicBezTo>
                    <a:pt x="438891" y="306630"/>
                    <a:pt x="458743" y="322162"/>
                    <a:pt x="462757" y="345994"/>
                  </a:cubicBezTo>
                  <a:cubicBezTo>
                    <a:pt x="463245" y="348895"/>
                    <a:pt x="463482" y="351844"/>
                    <a:pt x="463462" y="354800"/>
                  </a:cubicBezTo>
                  <a:lnTo>
                    <a:pt x="463462" y="745690"/>
                  </a:lnTo>
                  <a:cubicBezTo>
                    <a:pt x="463462" y="751813"/>
                    <a:pt x="467726" y="756777"/>
                    <a:pt x="472987" y="756777"/>
                  </a:cubicBezTo>
                  <a:cubicBezTo>
                    <a:pt x="478247" y="756777"/>
                    <a:pt x="482512" y="751813"/>
                    <a:pt x="482512" y="745690"/>
                  </a:cubicBezTo>
                  <a:lnTo>
                    <a:pt x="482512" y="354800"/>
                  </a:lnTo>
                  <a:cubicBezTo>
                    <a:pt x="482480" y="318893"/>
                    <a:pt x="457975" y="289494"/>
                    <a:pt x="427143" y="2883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0" name="Prostoručno: oblik 29">
              <a:extLst>
                <a:ext uri="{FF2B5EF4-FFF2-40B4-BE49-F238E27FC236}">
                  <a16:creationId xmlns:a16="http://schemas.microsoft.com/office/drawing/2014/main" id="{1C374A14-186B-27DA-E830-634052A90CDD}"/>
                </a:ext>
              </a:extLst>
            </p:cNvPr>
            <p:cNvSpPr/>
            <p:nvPr/>
          </p:nvSpPr>
          <p:spPr>
            <a:xfrm>
              <a:off x="2688892" y="3141718"/>
              <a:ext cx="277336" cy="621281"/>
            </a:xfrm>
            <a:custGeom>
              <a:avLst/>
              <a:gdLst>
                <a:gd name="connsiteX0" fmla="*/ 256326 w 277336"/>
                <a:gd name="connsiteY0" fmla="*/ 294473 h 621281"/>
                <a:gd name="connsiteX1" fmla="*/ 194004 w 277336"/>
                <a:gd name="connsiteY1" fmla="*/ 214643 h 621281"/>
                <a:gd name="connsiteX2" fmla="*/ 194004 w 277336"/>
                <a:gd name="connsiteY2" fmla="*/ 11088 h 621281"/>
                <a:gd name="connsiteX3" fmla="*/ 184479 w 277336"/>
                <a:gd name="connsiteY3" fmla="*/ 0 h 621281"/>
                <a:gd name="connsiteX4" fmla="*/ 174954 w 277336"/>
                <a:gd name="connsiteY4" fmla="*/ 11088 h 621281"/>
                <a:gd name="connsiteX5" fmla="*/ 174954 w 277336"/>
                <a:gd name="connsiteY5" fmla="*/ 218945 h 621281"/>
                <a:gd name="connsiteX6" fmla="*/ 177430 w 277336"/>
                <a:gd name="connsiteY6" fmla="*/ 226396 h 621281"/>
                <a:gd name="connsiteX7" fmla="*/ 242038 w 277336"/>
                <a:gd name="connsiteY7" fmla="*/ 309142 h 621281"/>
                <a:gd name="connsiteX8" fmla="*/ 249020 w 277336"/>
                <a:gd name="connsiteY8" fmla="*/ 329421 h 621281"/>
                <a:gd name="connsiteX9" fmla="*/ 258279 w 277336"/>
                <a:gd name="connsiteY9" fmla="*/ 544917 h 621281"/>
                <a:gd name="connsiteX10" fmla="*/ 232618 w 277336"/>
                <a:gd name="connsiteY10" fmla="*/ 578590 h 621281"/>
                <a:gd name="connsiteX11" fmla="*/ 230713 w 277336"/>
                <a:gd name="connsiteY11" fmla="*/ 578590 h 621281"/>
                <a:gd name="connsiteX12" fmla="*/ 203253 w 277336"/>
                <a:gd name="connsiteY12" fmla="*/ 548188 h 621281"/>
                <a:gd name="connsiteX13" fmla="*/ 194918 w 277336"/>
                <a:gd name="connsiteY13" fmla="*/ 347737 h 621281"/>
                <a:gd name="connsiteX14" fmla="*/ 192470 w 277336"/>
                <a:gd name="connsiteY14" fmla="*/ 340841 h 621281"/>
                <a:gd name="connsiteX15" fmla="*/ 148655 w 277336"/>
                <a:gd name="connsiteY15" fmla="*/ 284372 h 621281"/>
                <a:gd name="connsiteX16" fmla="*/ 107698 w 277336"/>
                <a:gd name="connsiteY16" fmla="*/ 247883 h 621281"/>
                <a:gd name="connsiteX17" fmla="*/ 104840 w 277336"/>
                <a:gd name="connsiteY17" fmla="*/ 246187 h 621281"/>
                <a:gd name="connsiteX18" fmla="*/ 64702 w 277336"/>
                <a:gd name="connsiteY18" fmla="*/ 167000 h 621281"/>
                <a:gd name="connsiteX19" fmla="*/ 65454 w 277336"/>
                <a:gd name="connsiteY19" fmla="*/ 149726 h 621281"/>
                <a:gd name="connsiteX20" fmla="*/ 75351 w 277336"/>
                <a:gd name="connsiteY20" fmla="*/ 27331 h 621281"/>
                <a:gd name="connsiteX21" fmla="*/ 67604 w 277336"/>
                <a:gd name="connsiteY21" fmla="*/ 14502 h 621281"/>
                <a:gd name="connsiteX22" fmla="*/ 56585 w 277336"/>
                <a:gd name="connsiteY22" fmla="*/ 23520 h 621281"/>
                <a:gd name="connsiteX23" fmla="*/ 56510 w 277336"/>
                <a:gd name="connsiteY23" fmla="*/ 24104 h 621281"/>
                <a:gd name="connsiteX24" fmla="*/ 45652 w 277336"/>
                <a:gd name="connsiteY24" fmla="*/ 163596 h 621281"/>
                <a:gd name="connsiteX25" fmla="*/ 45652 w 277336"/>
                <a:gd name="connsiteY25" fmla="*/ 165814 h 621281"/>
                <a:gd name="connsiteX26" fmla="*/ 37089 w 277336"/>
                <a:gd name="connsiteY26" fmla="*/ 365122 h 621281"/>
                <a:gd name="connsiteX27" fmla="*/ 1170 w 277336"/>
                <a:gd name="connsiteY27" fmla="*/ 554896 h 621281"/>
                <a:gd name="connsiteX28" fmla="*/ 35222 w 277336"/>
                <a:gd name="connsiteY28" fmla="*/ 619603 h 621281"/>
                <a:gd name="connsiteX29" fmla="*/ 46566 w 277336"/>
                <a:gd name="connsiteY29" fmla="*/ 621244 h 621281"/>
                <a:gd name="connsiteX30" fmla="*/ 91963 w 277336"/>
                <a:gd name="connsiteY30" fmla="*/ 579111 h 621281"/>
                <a:gd name="connsiteX31" fmla="*/ 128986 w 277336"/>
                <a:gd name="connsiteY31" fmla="*/ 385080 h 621281"/>
                <a:gd name="connsiteX32" fmla="*/ 129386 w 277336"/>
                <a:gd name="connsiteY32" fmla="*/ 382131 h 621281"/>
                <a:gd name="connsiteX33" fmla="*/ 130120 w 277336"/>
                <a:gd name="connsiteY33" fmla="*/ 376775 h 621281"/>
                <a:gd name="connsiteX34" fmla="*/ 132206 w 277336"/>
                <a:gd name="connsiteY34" fmla="*/ 329221 h 621281"/>
                <a:gd name="connsiteX35" fmla="*/ 120385 w 277336"/>
                <a:gd name="connsiteY35" fmla="*/ 314120 h 621281"/>
                <a:gd name="connsiteX36" fmla="*/ 114108 w 277336"/>
                <a:gd name="connsiteY36" fmla="*/ 306736 h 621281"/>
                <a:gd name="connsiteX37" fmla="*/ 111079 w 277336"/>
                <a:gd name="connsiteY37" fmla="*/ 375766 h 621281"/>
                <a:gd name="connsiteX38" fmla="*/ 110889 w 277336"/>
                <a:gd name="connsiteY38" fmla="*/ 376875 h 621281"/>
                <a:gd name="connsiteX39" fmla="*/ 110193 w 277336"/>
                <a:gd name="connsiteY39" fmla="*/ 381310 h 621281"/>
                <a:gd name="connsiteX40" fmla="*/ 73360 w 277336"/>
                <a:gd name="connsiteY40" fmla="*/ 574344 h 621281"/>
                <a:gd name="connsiteX41" fmla="*/ 46566 w 277336"/>
                <a:gd name="connsiteY41" fmla="*/ 599069 h 621281"/>
                <a:gd name="connsiteX42" fmla="*/ 40432 w 277336"/>
                <a:gd name="connsiteY42" fmla="*/ 598293 h 621281"/>
                <a:gd name="connsiteX43" fmla="*/ 19763 w 277336"/>
                <a:gd name="connsiteY43" fmla="*/ 559741 h 621281"/>
                <a:gd name="connsiteX44" fmla="*/ 55863 w 277336"/>
                <a:gd name="connsiteY44" fmla="*/ 369036 h 621281"/>
                <a:gd name="connsiteX45" fmla="*/ 56072 w 277336"/>
                <a:gd name="connsiteY45" fmla="*/ 367207 h 621281"/>
                <a:gd name="connsiteX46" fmla="*/ 62006 w 277336"/>
                <a:gd name="connsiteY46" fmla="*/ 230664 h 621281"/>
                <a:gd name="connsiteX47" fmla="*/ 96296 w 277336"/>
                <a:gd name="connsiteY47" fmla="*/ 266000 h 621281"/>
                <a:gd name="connsiteX48" fmla="*/ 99154 w 277336"/>
                <a:gd name="connsiteY48" fmla="*/ 267697 h 621281"/>
                <a:gd name="connsiteX49" fmla="*/ 134568 w 277336"/>
                <a:gd name="connsiteY49" fmla="*/ 299285 h 621281"/>
                <a:gd name="connsiteX50" fmla="*/ 176078 w 277336"/>
                <a:gd name="connsiteY50" fmla="*/ 352815 h 621281"/>
                <a:gd name="connsiteX51" fmla="*/ 184203 w 277336"/>
                <a:gd name="connsiteY51" fmla="*/ 549253 h 621281"/>
                <a:gd name="connsiteX52" fmla="*/ 230742 w 277336"/>
                <a:gd name="connsiteY52" fmla="*/ 600765 h 621281"/>
                <a:gd name="connsiteX53" fmla="*/ 233028 w 277336"/>
                <a:gd name="connsiteY53" fmla="*/ 600765 h 621281"/>
                <a:gd name="connsiteX54" fmla="*/ 277281 w 277336"/>
                <a:gd name="connsiteY54" fmla="*/ 543875 h 621281"/>
                <a:gd name="connsiteX55" fmla="*/ 268023 w 277336"/>
                <a:gd name="connsiteY55" fmla="*/ 328866 h 621281"/>
                <a:gd name="connsiteX56" fmla="*/ 256326 w 277336"/>
                <a:gd name="connsiteY56" fmla="*/ 294473 h 62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277336" h="621281">
                  <a:moveTo>
                    <a:pt x="256326" y="294473"/>
                  </a:moveTo>
                  <a:lnTo>
                    <a:pt x="194004" y="214643"/>
                  </a:lnTo>
                  <a:lnTo>
                    <a:pt x="194004" y="11088"/>
                  </a:lnTo>
                  <a:cubicBezTo>
                    <a:pt x="194004" y="4964"/>
                    <a:pt x="189740" y="0"/>
                    <a:pt x="184479" y="0"/>
                  </a:cubicBezTo>
                  <a:cubicBezTo>
                    <a:pt x="179218" y="0"/>
                    <a:pt x="174954" y="4964"/>
                    <a:pt x="174954" y="11088"/>
                  </a:cubicBezTo>
                  <a:lnTo>
                    <a:pt x="174954" y="218945"/>
                  </a:lnTo>
                  <a:cubicBezTo>
                    <a:pt x="174956" y="221700"/>
                    <a:pt x="175838" y="224357"/>
                    <a:pt x="177430" y="226396"/>
                  </a:cubicBezTo>
                  <a:lnTo>
                    <a:pt x="242038" y="309142"/>
                  </a:lnTo>
                  <a:cubicBezTo>
                    <a:pt x="246352" y="314728"/>
                    <a:pt x="248826" y="321912"/>
                    <a:pt x="249020" y="329421"/>
                  </a:cubicBezTo>
                  <a:lnTo>
                    <a:pt x="258279" y="544917"/>
                  </a:lnTo>
                  <a:cubicBezTo>
                    <a:pt x="259083" y="562425"/>
                    <a:pt x="247647" y="577431"/>
                    <a:pt x="232618" y="578590"/>
                  </a:cubicBezTo>
                  <a:lnTo>
                    <a:pt x="230713" y="578590"/>
                  </a:lnTo>
                  <a:cubicBezTo>
                    <a:pt x="216124" y="578417"/>
                    <a:pt x="204132" y="565141"/>
                    <a:pt x="203253" y="548188"/>
                  </a:cubicBezTo>
                  <a:lnTo>
                    <a:pt x="194918" y="347737"/>
                  </a:lnTo>
                  <a:cubicBezTo>
                    <a:pt x="194812" y="345178"/>
                    <a:pt x="193947" y="342741"/>
                    <a:pt x="192470" y="340841"/>
                  </a:cubicBezTo>
                  <a:lnTo>
                    <a:pt x="148655" y="284372"/>
                  </a:lnTo>
                  <a:cubicBezTo>
                    <a:pt x="137045" y="269382"/>
                    <a:pt x="123161" y="257013"/>
                    <a:pt x="107698" y="247883"/>
                  </a:cubicBezTo>
                  <a:lnTo>
                    <a:pt x="104840" y="246187"/>
                  </a:lnTo>
                  <a:cubicBezTo>
                    <a:pt x="79396" y="231091"/>
                    <a:pt x="63750" y="200225"/>
                    <a:pt x="64702" y="167000"/>
                  </a:cubicBezTo>
                  <a:lnTo>
                    <a:pt x="65454" y="149726"/>
                  </a:lnTo>
                  <a:cubicBezTo>
                    <a:pt x="67483" y="111851"/>
                    <a:pt x="70703" y="64186"/>
                    <a:pt x="75351" y="27331"/>
                  </a:cubicBezTo>
                  <a:cubicBezTo>
                    <a:pt x="76255" y="21298"/>
                    <a:pt x="72787" y="15555"/>
                    <a:pt x="67604" y="14502"/>
                  </a:cubicBezTo>
                  <a:cubicBezTo>
                    <a:pt x="62422" y="13450"/>
                    <a:pt x="57489" y="17488"/>
                    <a:pt x="56585" y="23520"/>
                  </a:cubicBezTo>
                  <a:cubicBezTo>
                    <a:pt x="56555" y="23714"/>
                    <a:pt x="56531" y="23909"/>
                    <a:pt x="56510" y="24104"/>
                  </a:cubicBezTo>
                  <a:cubicBezTo>
                    <a:pt x="51110" y="66869"/>
                    <a:pt x="47624" y="123570"/>
                    <a:pt x="45652" y="163596"/>
                  </a:cubicBezTo>
                  <a:cubicBezTo>
                    <a:pt x="45652" y="164350"/>
                    <a:pt x="45652" y="165093"/>
                    <a:pt x="45652" y="165814"/>
                  </a:cubicBezTo>
                  <a:lnTo>
                    <a:pt x="37089" y="365122"/>
                  </a:lnTo>
                  <a:lnTo>
                    <a:pt x="1170" y="554896"/>
                  </a:lnTo>
                  <a:cubicBezTo>
                    <a:pt x="-4444" y="583647"/>
                    <a:pt x="10668" y="612363"/>
                    <a:pt x="35222" y="619603"/>
                  </a:cubicBezTo>
                  <a:cubicBezTo>
                    <a:pt x="38899" y="620882"/>
                    <a:pt x="42733" y="621438"/>
                    <a:pt x="46566" y="621244"/>
                  </a:cubicBezTo>
                  <a:cubicBezTo>
                    <a:pt x="68197" y="620941"/>
                    <a:pt x="86891" y="603590"/>
                    <a:pt x="91963" y="579111"/>
                  </a:cubicBezTo>
                  <a:lnTo>
                    <a:pt x="128986" y="385080"/>
                  </a:lnTo>
                  <a:cubicBezTo>
                    <a:pt x="129195" y="384113"/>
                    <a:pt x="129329" y="383125"/>
                    <a:pt x="129386" y="382131"/>
                  </a:cubicBezTo>
                  <a:cubicBezTo>
                    <a:pt x="129824" y="380389"/>
                    <a:pt x="130071" y="378589"/>
                    <a:pt x="130120" y="376775"/>
                  </a:cubicBezTo>
                  <a:lnTo>
                    <a:pt x="132206" y="329221"/>
                  </a:lnTo>
                  <a:lnTo>
                    <a:pt x="120385" y="314120"/>
                  </a:lnTo>
                  <a:cubicBezTo>
                    <a:pt x="118385" y="311537"/>
                    <a:pt x="116280" y="309086"/>
                    <a:pt x="114108" y="306736"/>
                  </a:cubicBezTo>
                  <a:lnTo>
                    <a:pt x="111079" y="375766"/>
                  </a:lnTo>
                  <a:cubicBezTo>
                    <a:pt x="111079" y="375955"/>
                    <a:pt x="110889" y="376687"/>
                    <a:pt x="110889" y="376875"/>
                  </a:cubicBezTo>
                  <a:cubicBezTo>
                    <a:pt x="110550" y="378328"/>
                    <a:pt x="110317" y="379811"/>
                    <a:pt x="110193" y="381310"/>
                  </a:cubicBezTo>
                  <a:lnTo>
                    <a:pt x="73360" y="574344"/>
                  </a:lnTo>
                  <a:cubicBezTo>
                    <a:pt x="70341" y="588751"/>
                    <a:pt x="59305" y="598933"/>
                    <a:pt x="46566" y="599069"/>
                  </a:cubicBezTo>
                  <a:cubicBezTo>
                    <a:pt x="44499" y="599197"/>
                    <a:pt x="42428" y="598935"/>
                    <a:pt x="40432" y="598293"/>
                  </a:cubicBezTo>
                  <a:cubicBezTo>
                    <a:pt x="25654" y="594169"/>
                    <a:pt x="16452" y="577006"/>
                    <a:pt x="19763" y="559741"/>
                  </a:cubicBezTo>
                  <a:lnTo>
                    <a:pt x="55863" y="369036"/>
                  </a:lnTo>
                  <a:cubicBezTo>
                    <a:pt x="55979" y="368435"/>
                    <a:pt x="56049" y="367822"/>
                    <a:pt x="56072" y="367207"/>
                  </a:cubicBezTo>
                  <a:lnTo>
                    <a:pt x="62006" y="230664"/>
                  </a:lnTo>
                  <a:cubicBezTo>
                    <a:pt x="70710" y="245604"/>
                    <a:pt x="82501" y="257756"/>
                    <a:pt x="96296" y="266000"/>
                  </a:cubicBezTo>
                  <a:lnTo>
                    <a:pt x="99154" y="267697"/>
                  </a:lnTo>
                  <a:cubicBezTo>
                    <a:pt x="112522" y="275610"/>
                    <a:pt x="124527" y="286318"/>
                    <a:pt x="134568" y="299285"/>
                  </a:cubicBezTo>
                  <a:lnTo>
                    <a:pt x="176078" y="352815"/>
                  </a:lnTo>
                  <a:lnTo>
                    <a:pt x="184203" y="549253"/>
                  </a:lnTo>
                  <a:cubicBezTo>
                    <a:pt x="185670" y="577996"/>
                    <a:pt x="206007" y="600507"/>
                    <a:pt x="230742" y="600765"/>
                  </a:cubicBezTo>
                  <a:lnTo>
                    <a:pt x="233028" y="600765"/>
                  </a:lnTo>
                  <a:cubicBezTo>
                    <a:pt x="258730" y="599247"/>
                    <a:pt x="278527" y="573797"/>
                    <a:pt x="277281" y="543875"/>
                  </a:cubicBezTo>
                  <a:lnTo>
                    <a:pt x="268023" y="328866"/>
                  </a:lnTo>
                  <a:cubicBezTo>
                    <a:pt x="267777" y="316143"/>
                    <a:pt x="263628" y="303944"/>
                    <a:pt x="256326" y="294473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1" name="Prostoručno: oblik 30">
              <a:extLst>
                <a:ext uri="{FF2B5EF4-FFF2-40B4-BE49-F238E27FC236}">
                  <a16:creationId xmlns:a16="http://schemas.microsoft.com/office/drawing/2014/main" id="{D482C028-42FD-90D2-C3E6-55517633195F}"/>
                </a:ext>
              </a:extLst>
            </p:cNvPr>
            <p:cNvSpPr/>
            <p:nvPr/>
          </p:nvSpPr>
          <p:spPr>
            <a:xfrm>
              <a:off x="2828327" y="2820591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08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0" y="137688"/>
                    <a:pt x="34116" y="177400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66" y="51956"/>
                    <a:pt x="44634" y="22163"/>
                    <a:pt x="76200" y="22108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32" name="Grafika 15" descr="Pregnant lady outline">
            <a:extLst>
              <a:ext uri="{FF2B5EF4-FFF2-40B4-BE49-F238E27FC236}">
                <a16:creationId xmlns:a16="http://schemas.microsoft.com/office/drawing/2014/main" id="{7CEEC7C6-5246-68E0-2761-FA8492314495}"/>
              </a:ext>
            </a:extLst>
          </p:cNvPr>
          <p:cNvGrpSpPr/>
          <p:nvPr/>
        </p:nvGrpSpPr>
        <p:grpSpPr>
          <a:xfrm>
            <a:off x="2926209" y="2812002"/>
            <a:ext cx="377609" cy="997875"/>
            <a:chOff x="2832673" y="2937262"/>
            <a:chExt cx="377609" cy="997875"/>
          </a:xfrm>
          <a:solidFill>
            <a:srgbClr val="000000"/>
          </a:solidFill>
        </p:grpSpPr>
        <p:sp>
          <p:nvSpPr>
            <p:cNvPr id="33" name="Prostoručno: oblik 32">
              <a:extLst>
                <a:ext uri="{FF2B5EF4-FFF2-40B4-BE49-F238E27FC236}">
                  <a16:creationId xmlns:a16="http://schemas.microsoft.com/office/drawing/2014/main" id="{27D7E7E7-BA40-3777-6DFF-CB8E775EB03D}"/>
                </a:ext>
              </a:extLst>
            </p:cNvPr>
            <p:cNvSpPr/>
            <p:nvPr/>
          </p:nvSpPr>
          <p:spPr>
            <a:xfrm>
              <a:off x="2944990" y="2937262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75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48" y="137665"/>
                    <a:pt x="34136" y="177345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81" y="51974"/>
                    <a:pt x="44650" y="22212"/>
                    <a:pt x="76200" y="221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4" name="Prostoručno: oblik 33">
              <a:extLst>
                <a:ext uri="{FF2B5EF4-FFF2-40B4-BE49-F238E27FC236}">
                  <a16:creationId xmlns:a16="http://schemas.microsoft.com/office/drawing/2014/main" id="{BC9D292E-0DBE-9BC6-9856-AA70BC2FD222}"/>
                </a:ext>
              </a:extLst>
            </p:cNvPr>
            <p:cNvSpPr/>
            <p:nvPr/>
          </p:nvSpPr>
          <p:spPr>
            <a:xfrm>
              <a:off x="2832673" y="3136837"/>
              <a:ext cx="377609" cy="798300"/>
            </a:xfrm>
            <a:custGeom>
              <a:avLst/>
              <a:gdLst>
                <a:gd name="connsiteX0" fmla="*/ 334916 w 377609"/>
                <a:gd name="connsiteY0" fmla="*/ 408452 h 798300"/>
                <a:gd name="connsiteX1" fmla="*/ 347146 w 377609"/>
                <a:gd name="connsiteY1" fmla="*/ 382031 h 798300"/>
                <a:gd name="connsiteX2" fmla="*/ 348508 w 377609"/>
                <a:gd name="connsiteY2" fmla="*/ 380811 h 798300"/>
                <a:gd name="connsiteX3" fmla="*/ 377597 w 377609"/>
                <a:gd name="connsiteY3" fmla="*/ 301214 h 798300"/>
                <a:gd name="connsiteX4" fmla="*/ 351327 w 377609"/>
                <a:gd name="connsiteY4" fmla="*/ 219289 h 798300"/>
                <a:gd name="connsiteX5" fmla="*/ 263326 w 377609"/>
                <a:gd name="connsiteY5" fmla="*/ 71736 h 798300"/>
                <a:gd name="connsiteX6" fmla="*/ 255858 w 377609"/>
                <a:gd name="connsiteY6" fmla="*/ 58908 h 798300"/>
                <a:gd name="connsiteX7" fmla="*/ 237913 w 377609"/>
                <a:gd name="connsiteY7" fmla="*/ 30080 h 798300"/>
                <a:gd name="connsiteX8" fmla="*/ 182802 w 377609"/>
                <a:gd name="connsiteY8" fmla="*/ 0 h 798300"/>
                <a:gd name="connsiteX9" fmla="*/ 131986 w 377609"/>
                <a:gd name="connsiteY9" fmla="*/ 22042 h 798300"/>
                <a:gd name="connsiteX10" fmla="*/ 102163 w 377609"/>
                <a:gd name="connsiteY10" fmla="*/ 46434 h 798300"/>
                <a:gd name="connsiteX11" fmla="*/ 23439 w 377609"/>
                <a:gd name="connsiteY11" fmla="*/ 111086 h 798300"/>
                <a:gd name="connsiteX12" fmla="*/ 7 w 377609"/>
                <a:gd name="connsiteY12" fmla="*/ 158219 h 798300"/>
                <a:gd name="connsiteX13" fmla="*/ 18762 w 377609"/>
                <a:gd name="connsiteY13" fmla="*/ 202779 h 798300"/>
                <a:gd name="connsiteX14" fmla="*/ 95867 w 377609"/>
                <a:gd name="connsiteY14" fmla="*/ 272908 h 798300"/>
                <a:gd name="connsiteX15" fmla="*/ 109231 w 377609"/>
                <a:gd name="connsiteY15" fmla="*/ 270923 h 798300"/>
                <a:gd name="connsiteX16" fmla="*/ 107526 w 377609"/>
                <a:gd name="connsiteY16" fmla="*/ 255367 h 798300"/>
                <a:gd name="connsiteX17" fmla="*/ 30621 w 377609"/>
                <a:gd name="connsiteY17" fmla="*/ 185427 h 798300"/>
                <a:gd name="connsiteX18" fmla="*/ 19048 w 377609"/>
                <a:gd name="connsiteY18" fmla="*/ 158928 h 798300"/>
                <a:gd name="connsiteX19" fmla="*/ 34488 w 377609"/>
                <a:gd name="connsiteY19" fmla="*/ 129147 h 798300"/>
                <a:gd name="connsiteX20" fmla="*/ 113107 w 377609"/>
                <a:gd name="connsiteY20" fmla="*/ 64585 h 798300"/>
                <a:gd name="connsiteX21" fmla="*/ 143682 w 377609"/>
                <a:gd name="connsiteY21" fmla="*/ 39494 h 798300"/>
                <a:gd name="connsiteX22" fmla="*/ 182716 w 377609"/>
                <a:gd name="connsiteY22" fmla="*/ 22175 h 798300"/>
                <a:gd name="connsiteX23" fmla="*/ 223445 w 377609"/>
                <a:gd name="connsiteY23" fmla="*/ 44550 h 798300"/>
                <a:gd name="connsiteX24" fmla="*/ 239999 w 377609"/>
                <a:gd name="connsiteY24" fmla="*/ 71160 h 798300"/>
                <a:gd name="connsiteX25" fmla="*/ 247705 w 377609"/>
                <a:gd name="connsiteY25" fmla="*/ 84387 h 798300"/>
                <a:gd name="connsiteX26" fmla="*/ 336087 w 377609"/>
                <a:gd name="connsiteY26" fmla="*/ 232516 h 798300"/>
                <a:gd name="connsiteX27" fmla="*/ 358557 w 377609"/>
                <a:gd name="connsiteY27" fmla="*/ 301802 h 798300"/>
                <a:gd name="connsiteX28" fmla="*/ 336126 w 377609"/>
                <a:gd name="connsiteY28" fmla="*/ 363892 h 798300"/>
                <a:gd name="connsiteX29" fmla="*/ 315885 w 377609"/>
                <a:gd name="connsiteY29" fmla="*/ 409229 h 798300"/>
                <a:gd name="connsiteX30" fmla="*/ 319962 w 377609"/>
                <a:gd name="connsiteY30" fmla="*/ 434630 h 798300"/>
                <a:gd name="connsiteX31" fmla="*/ 330534 w 377609"/>
                <a:gd name="connsiteY31" fmla="*/ 476763 h 798300"/>
                <a:gd name="connsiteX32" fmla="*/ 100772 w 377609"/>
                <a:gd name="connsiteY32" fmla="*/ 476763 h 798300"/>
                <a:gd name="connsiteX33" fmla="*/ 134681 w 377609"/>
                <a:gd name="connsiteY33" fmla="*/ 328500 h 798300"/>
                <a:gd name="connsiteX34" fmla="*/ 134681 w 377609"/>
                <a:gd name="connsiteY34" fmla="*/ 328500 h 798300"/>
                <a:gd name="connsiteX35" fmla="*/ 163085 w 377609"/>
                <a:gd name="connsiteY35" fmla="*/ 205596 h 798300"/>
                <a:gd name="connsiteX36" fmla="*/ 162494 w 377609"/>
                <a:gd name="connsiteY36" fmla="*/ 198378 h 798300"/>
                <a:gd name="connsiteX37" fmla="*/ 143178 w 377609"/>
                <a:gd name="connsiteY37" fmla="*/ 145867 h 798300"/>
                <a:gd name="connsiteX38" fmla="*/ 150798 w 377609"/>
                <a:gd name="connsiteY38" fmla="*/ 139880 h 798300"/>
                <a:gd name="connsiteX39" fmla="*/ 153149 w 377609"/>
                <a:gd name="connsiteY39" fmla="*/ 124441 h 798300"/>
                <a:gd name="connsiteX40" fmla="*/ 140149 w 377609"/>
                <a:gd name="connsiteY40" fmla="*/ 121497 h 798300"/>
                <a:gd name="connsiteX41" fmla="*/ 102515 w 377609"/>
                <a:gd name="connsiteY41" fmla="*/ 151034 h 798300"/>
                <a:gd name="connsiteX42" fmla="*/ 102515 w 377609"/>
                <a:gd name="connsiteY42" fmla="*/ 151034 h 798300"/>
                <a:gd name="connsiteX43" fmla="*/ 100179 w 377609"/>
                <a:gd name="connsiteY43" fmla="*/ 166477 h 798300"/>
                <a:gd name="connsiteX44" fmla="*/ 113193 w 377609"/>
                <a:gd name="connsiteY44" fmla="*/ 169395 h 798300"/>
                <a:gd name="connsiteX45" fmla="*/ 113193 w 377609"/>
                <a:gd name="connsiteY45" fmla="*/ 169395 h 798300"/>
                <a:gd name="connsiteX46" fmla="*/ 113193 w 377609"/>
                <a:gd name="connsiteY46" fmla="*/ 169395 h 798300"/>
                <a:gd name="connsiteX47" fmla="*/ 113784 w 377609"/>
                <a:gd name="connsiteY47" fmla="*/ 168929 h 798300"/>
                <a:gd name="connsiteX48" fmla="*/ 127071 w 377609"/>
                <a:gd name="connsiteY48" fmla="*/ 158496 h 798300"/>
                <a:gd name="connsiteX49" fmla="*/ 143797 w 377609"/>
                <a:gd name="connsiteY49" fmla="*/ 203567 h 798300"/>
                <a:gd name="connsiteX50" fmla="*/ 124071 w 377609"/>
                <a:gd name="connsiteY50" fmla="*/ 289051 h 798300"/>
                <a:gd name="connsiteX51" fmla="*/ 123899 w 377609"/>
                <a:gd name="connsiteY51" fmla="*/ 289461 h 798300"/>
                <a:gd name="connsiteX52" fmla="*/ 116346 w 377609"/>
                <a:gd name="connsiteY52" fmla="*/ 322491 h 798300"/>
                <a:gd name="connsiteX53" fmla="*/ 116289 w 377609"/>
                <a:gd name="connsiteY53" fmla="*/ 322724 h 798300"/>
                <a:gd name="connsiteX54" fmla="*/ 116289 w 377609"/>
                <a:gd name="connsiteY54" fmla="*/ 322724 h 798300"/>
                <a:gd name="connsiteX55" fmla="*/ 75988 w 377609"/>
                <a:gd name="connsiteY55" fmla="*/ 498938 h 798300"/>
                <a:gd name="connsiteX56" fmla="*/ 169781 w 377609"/>
                <a:gd name="connsiteY56" fmla="*/ 498938 h 798300"/>
                <a:gd name="connsiteX57" fmla="*/ 169781 w 377609"/>
                <a:gd name="connsiteY57" fmla="*/ 798300 h 798300"/>
                <a:gd name="connsiteX58" fmla="*/ 262755 w 377609"/>
                <a:gd name="connsiteY58" fmla="*/ 798300 h 798300"/>
                <a:gd name="connsiteX59" fmla="*/ 262755 w 377609"/>
                <a:gd name="connsiteY59" fmla="*/ 498938 h 798300"/>
                <a:gd name="connsiteX60" fmla="*/ 355957 w 377609"/>
                <a:gd name="connsiteY60" fmla="*/ 498938 h 798300"/>
                <a:gd name="connsiteX61" fmla="*/ 338145 w 377609"/>
                <a:gd name="connsiteY61" fmla="*/ 428111 h 798300"/>
                <a:gd name="connsiteX62" fmla="*/ 334916 w 377609"/>
                <a:gd name="connsiteY62" fmla="*/ 408452 h 798300"/>
                <a:gd name="connsiteX63" fmla="*/ 243705 w 377609"/>
                <a:gd name="connsiteY63" fmla="*/ 776125 h 798300"/>
                <a:gd name="connsiteX64" fmla="*/ 188831 w 377609"/>
                <a:gd name="connsiteY64" fmla="*/ 776125 h 798300"/>
                <a:gd name="connsiteX65" fmla="*/ 188831 w 377609"/>
                <a:gd name="connsiteY65" fmla="*/ 498938 h 798300"/>
                <a:gd name="connsiteX66" fmla="*/ 243705 w 377609"/>
                <a:gd name="connsiteY66" fmla="*/ 498938 h 798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377609" h="798300">
                  <a:moveTo>
                    <a:pt x="334916" y="408452"/>
                  </a:moveTo>
                  <a:cubicBezTo>
                    <a:pt x="334742" y="397762"/>
                    <a:pt x="339380" y="387742"/>
                    <a:pt x="347146" y="382031"/>
                  </a:cubicBezTo>
                  <a:lnTo>
                    <a:pt x="348508" y="380811"/>
                  </a:lnTo>
                  <a:cubicBezTo>
                    <a:pt x="367447" y="360268"/>
                    <a:pt x="378018" y="331343"/>
                    <a:pt x="377597" y="301214"/>
                  </a:cubicBezTo>
                  <a:cubicBezTo>
                    <a:pt x="376607" y="271334"/>
                    <a:pt x="367398" y="242616"/>
                    <a:pt x="351327" y="219289"/>
                  </a:cubicBezTo>
                  <a:lnTo>
                    <a:pt x="263326" y="71736"/>
                  </a:lnTo>
                  <a:cubicBezTo>
                    <a:pt x="260792" y="67556"/>
                    <a:pt x="258335" y="63243"/>
                    <a:pt x="255858" y="58908"/>
                  </a:cubicBezTo>
                  <a:cubicBezTo>
                    <a:pt x="250377" y="48890"/>
                    <a:pt x="244385" y="39263"/>
                    <a:pt x="237913" y="30080"/>
                  </a:cubicBezTo>
                  <a:cubicBezTo>
                    <a:pt x="224066" y="11368"/>
                    <a:pt x="204016" y="425"/>
                    <a:pt x="182802" y="0"/>
                  </a:cubicBezTo>
                  <a:cubicBezTo>
                    <a:pt x="164181" y="275"/>
                    <a:pt x="146220" y="8065"/>
                    <a:pt x="131986" y="22042"/>
                  </a:cubicBezTo>
                  <a:cubicBezTo>
                    <a:pt x="126604" y="26477"/>
                    <a:pt x="115450" y="35580"/>
                    <a:pt x="102163" y="46434"/>
                  </a:cubicBezTo>
                  <a:cubicBezTo>
                    <a:pt x="74445" y="69086"/>
                    <a:pt x="36441" y="100109"/>
                    <a:pt x="23439" y="111086"/>
                  </a:cubicBezTo>
                  <a:cubicBezTo>
                    <a:pt x="9662" y="121597"/>
                    <a:pt x="971" y="139077"/>
                    <a:pt x="7" y="158219"/>
                  </a:cubicBezTo>
                  <a:cubicBezTo>
                    <a:pt x="-259" y="175718"/>
                    <a:pt x="6720" y="192299"/>
                    <a:pt x="18762" y="202779"/>
                  </a:cubicBezTo>
                  <a:cubicBezTo>
                    <a:pt x="44280" y="226196"/>
                    <a:pt x="70064" y="249679"/>
                    <a:pt x="95867" y="272908"/>
                  </a:cubicBezTo>
                  <a:cubicBezTo>
                    <a:pt x="100028" y="276655"/>
                    <a:pt x="106011" y="275767"/>
                    <a:pt x="109231" y="270923"/>
                  </a:cubicBezTo>
                  <a:cubicBezTo>
                    <a:pt x="112450" y="266079"/>
                    <a:pt x="111687" y="259115"/>
                    <a:pt x="107526" y="255367"/>
                  </a:cubicBezTo>
                  <a:cubicBezTo>
                    <a:pt x="81808" y="232183"/>
                    <a:pt x="56024" y="208800"/>
                    <a:pt x="30621" y="185427"/>
                  </a:cubicBezTo>
                  <a:cubicBezTo>
                    <a:pt x="23298" y="179304"/>
                    <a:pt x="18983" y="169424"/>
                    <a:pt x="19048" y="158928"/>
                  </a:cubicBezTo>
                  <a:cubicBezTo>
                    <a:pt x="19870" y="146722"/>
                    <a:pt x="25593" y="135683"/>
                    <a:pt x="34488" y="129147"/>
                  </a:cubicBezTo>
                  <a:cubicBezTo>
                    <a:pt x="47537" y="118171"/>
                    <a:pt x="85428" y="87192"/>
                    <a:pt x="113107" y="64585"/>
                  </a:cubicBezTo>
                  <a:cubicBezTo>
                    <a:pt x="126442" y="53697"/>
                    <a:pt x="137596" y="44561"/>
                    <a:pt x="143682" y="39494"/>
                  </a:cubicBezTo>
                  <a:cubicBezTo>
                    <a:pt x="154577" y="28631"/>
                    <a:pt x="168374" y="22510"/>
                    <a:pt x="182716" y="22175"/>
                  </a:cubicBezTo>
                  <a:cubicBezTo>
                    <a:pt x="198408" y="22550"/>
                    <a:pt x="213221" y="30687"/>
                    <a:pt x="223445" y="44550"/>
                  </a:cubicBezTo>
                  <a:cubicBezTo>
                    <a:pt x="229405" y="53035"/>
                    <a:pt x="234933" y="61920"/>
                    <a:pt x="239999" y="71160"/>
                  </a:cubicBezTo>
                  <a:cubicBezTo>
                    <a:pt x="242571" y="75650"/>
                    <a:pt x="245124" y="80107"/>
                    <a:pt x="247705" y="84387"/>
                  </a:cubicBezTo>
                  <a:lnTo>
                    <a:pt x="336087" y="232516"/>
                  </a:lnTo>
                  <a:cubicBezTo>
                    <a:pt x="349763" y="252212"/>
                    <a:pt x="357639" y="276500"/>
                    <a:pt x="358557" y="301802"/>
                  </a:cubicBezTo>
                  <a:cubicBezTo>
                    <a:pt x="358848" y="325235"/>
                    <a:pt x="350716" y="347744"/>
                    <a:pt x="336126" y="363892"/>
                  </a:cubicBezTo>
                  <a:cubicBezTo>
                    <a:pt x="323130" y="373946"/>
                    <a:pt x="315485" y="391069"/>
                    <a:pt x="315885" y="409229"/>
                  </a:cubicBezTo>
                  <a:cubicBezTo>
                    <a:pt x="316307" y="417864"/>
                    <a:pt x="317677" y="426400"/>
                    <a:pt x="319962" y="434630"/>
                  </a:cubicBezTo>
                  <a:lnTo>
                    <a:pt x="330534" y="476763"/>
                  </a:lnTo>
                  <a:lnTo>
                    <a:pt x="100772" y="476763"/>
                  </a:lnTo>
                  <a:lnTo>
                    <a:pt x="134681" y="328500"/>
                  </a:lnTo>
                  <a:lnTo>
                    <a:pt x="134681" y="328500"/>
                  </a:lnTo>
                  <a:lnTo>
                    <a:pt x="163085" y="205596"/>
                  </a:lnTo>
                  <a:cubicBezTo>
                    <a:pt x="163605" y="203182"/>
                    <a:pt x="163396" y="200634"/>
                    <a:pt x="162494" y="198378"/>
                  </a:cubicBezTo>
                  <a:lnTo>
                    <a:pt x="143178" y="145867"/>
                  </a:lnTo>
                  <a:lnTo>
                    <a:pt x="150798" y="139880"/>
                  </a:lnTo>
                  <a:cubicBezTo>
                    <a:pt x="155110" y="136372"/>
                    <a:pt x="156162" y="129460"/>
                    <a:pt x="153149" y="124441"/>
                  </a:cubicBezTo>
                  <a:cubicBezTo>
                    <a:pt x="150206" y="119539"/>
                    <a:pt x="144455" y="118237"/>
                    <a:pt x="140149" y="121497"/>
                  </a:cubicBezTo>
                  <a:lnTo>
                    <a:pt x="102515" y="151034"/>
                  </a:lnTo>
                  <a:lnTo>
                    <a:pt x="102515" y="151034"/>
                  </a:lnTo>
                  <a:cubicBezTo>
                    <a:pt x="98207" y="154548"/>
                    <a:pt x="97160" y="161461"/>
                    <a:pt x="100179" y="166477"/>
                  </a:cubicBezTo>
                  <a:cubicBezTo>
                    <a:pt x="103129" y="171378"/>
                    <a:pt x="108890" y="172670"/>
                    <a:pt x="113193" y="169395"/>
                  </a:cubicBezTo>
                  <a:lnTo>
                    <a:pt x="113193" y="169395"/>
                  </a:lnTo>
                  <a:lnTo>
                    <a:pt x="113193" y="169395"/>
                  </a:lnTo>
                  <a:lnTo>
                    <a:pt x="113784" y="168929"/>
                  </a:lnTo>
                  <a:lnTo>
                    <a:pt x="127071" y="158496"/>
                  </a:lnTo>
                  <a:lnTo>
                    <a:pt x="143797" y="203567"/>
                  </a:lnTo>
                  <a:lnTo>
                    <a:pt x="124071" y="289051"/>
                  </a:lnTo>
                  <a:cubicBezTo>
                    <a:pt x="124071" y="289206"/>
                    <a:pt x="123928" y="289317"/>
                    <a:pt x="123899" y="289461"/>
                  </a:cubicBezTo>
                  <a:lnTo>
                    <a:pt x="116346" y="322491"/>
                  </a:lnTo>
                  <a:lnTo>
                    <a:pt x="116289" y="322724"/>
                  </a:lnTo>
                  <a:lnTo>
                    <a:pt x="116289" y="322724"/>
                  </a:lnTo>
                  <a:lnTo>
                    <a:pt x="75988" y="498938"/>
                  </a:lnTo>
                  <a:lnTo>
                    <a:pt x="169781" y="498938"/>
                  </a:lnTo>
                  <a:lnTo>
                    <a:pt x="169781" y="798300"/>
                  </a:lnTo>
                  <a:lnTo>
                    <a:pt x="262755" y="798300"/>
                  </a:lnTo>
                  <a:lnTo>
                    <a:pt x="262755" y="498938"/>
                  </a:lnTo>
                  <a:lnTo>
                    <a:pt x="355957" y="498938"/>
                  </a:lnTo>
                  <a:lnTo>
                    <a:pt x="338145" y="428111"/>
                  </a:lnTo>
                  <a:cubicBezTo>
                    <a:pt x="336367" y="421741"/>
                    <a:pt x="335282" y="415137"/>
                    <a:pt x="334916" y="408452"/>
                  </a:cubicBezTo>
                  <a:close/>
                  <a:moveTo>
                    <a:pt x="243705" y="776125"/>
                  </a:moveTo>
                  <a:lnTo>
                    <a:pt x="188831" y="776125"/>
                  </a:lnTo>
                  <a:lnTo>
                    <a:pt x="188831" y="498938"/>
                  </a:lnTo>
                  <a:lnTo>
                    <a:pt x="243705" y="49893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35" name="Grafika 17" descr="Run outline">
            <a:extLst>
              <a:ext uri="{FF2B5EF4-FFF2-40B4-BE49-F238E27FC236}">
                <a16:creationId xmlns:a16="http://schemas.microsoft.com/office/drawing/2014/main" id="{4B0FEE0C-EA06-4BB5-7F87-EA75C34C53C8}"/>
              </a:ext>
            </a:extLst>
          </p:cNvPr>
          <p:cNvGrpSpPr/>
          <p:nvPr/>
        </p:nvGrpSpPr>
        <p:grpSpPr>
          <a:xfrm>
            <a:off x="5403205" y="4079286"/>
            <a:ext cx="718288" cy="955099"/>
            <a:chOff x="2829833" y="3107863"/>
            <a:chExt cx="718288" cy="955099"/>
          </a:xfrm>
          <a:solidFill>
            <a:srgbClr val="000000"/>
          </a:solidFill>
        </p:grpSpPr>
        <p:sp>
          <p:nvSpPr>
            <p:cNvPr id="36" name="Prostoručno: oblik 35">
              <a:extLst>
                <a:ext uri="{FF2B5EF4-FFF2-40B4-BE49-F238E27FC236}">
                  <a16:creationId xmlns:a16="http://schemas.microsoft.com/office/drawing/2014/main" id="{42435182-93C7-3CAA-87BF-FD594AF31FB7}"/>
                </a:ext>
              </a:extLst>
            </p:cNvPr>
            <p:cNvSpPr/>
            <p:nvPr/>
          </p:nvSpPr>
          <p:spPr>
            <a:xfrm>
              <a:off x="3266440" y="3107863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31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0" y="137688"/>
                    <a:pt x="34116" y="177400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71" y="51962"/>
                    <a:pt x="44640" y="22180"/>
                    <a:pt x="76200" y="22131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7" name="Prostoručno: oblik 36">
              <a:extLst>
                <a:ext uri="{FF2B5EF4-FFF2-40B4-BE49-F238E27FC236}">
                  <a16:creationId xmlns:a16="http://schemas.microsoft.com/office/drawing/2014/main" id="{778CDA1D-75AF-17F5-67A7-B341A4EE16A4}"/>
                </a:ext>
              </a:extLst>
            </p:cNvPr>
            <p:cNvSpPr/>
            <p:nvPr/>
          </p:nvSpPr>
          <p:spPr>
            <a:xfrm>
              <a:off x="2829833" y="3629152"/>
              <a:ext cx="313448" cy="214876"/>
            </a:xfrm>
            <a:custGeom>
              <a:avLst/>
              <a:gdLst>
                <a:gd name="connsiteX0" fmla="*/ 250308 w 313448"/>
                <a:gd name="connsiteY0" fmla="*/ 175537 h 214876"/>
                <a:gd name="connsiteX1" fmla="*/ 225790 w 313448"/>
                <a:gd name="connsiteY1" fmla="*/ 192690 h 214876"/>
                <a:gd name="connsiteX2" fmla="*/ 47149 w 313448"/>
                <a:gd name="connsiteY2" fmla="*/ 192690 h 214876"/>
                <a:gd name="connsiteX3" fmla="*/ 19050 w 313448"/>
                <a:gd name="connsiteY3" fmla="*/ 159982 h 214876"/>
                <a:gd name="connsiteX4" fmla="*/ 47149 w 313448"/>
                <a:gd name="connsiteY4" fmla="*/ 127273 h 214876"/>
                <a:gd name="connsiteX5" fmla="*/ 203244 w 313448"/>
                <a:gd name="connsiteY5" fmla="*/ 127273 h 214876"/>
                <a:gd name="connsiteX6" fmla="*/ 211636 w 313448"/>
                <a:gd name="connsiteY6" fmla="*/ 121430 h 214876"/>
                <a:gd name="connsiteX7" fmla="*/ 256403 w 313448"/>
                <a:gd name="connsiteY7" fmla="*/ 24315 h 214876"/>
                <a:gd name="connsiteX8" fmla="*/ 245983 w 313448"/>
                <a:gd name="connsiteY8" fmla="*/ 0 h 214876"/>
                <a:gd name="connsiteX9" fmla="*/ 197529 w 313448"/>
                <a:gd name="connsiteY9" fmla="*/ 105109 h 214876"/>
                <a:gd name="connsiteX10" fmla="*/ 47149 w 313448"/>
                <a:gd name="connsiteY10" fmla="*/ 105109 h 214876"/>
                <a:gd name="connsiteX11" fmla="*/ 0 w 313448"/>
                <a:gd name="connsiteY11" fmla="*/ 159993 h 214876"/>
                <a:gd name="connsiteX12" fmla="*/ 47149 w 313448"/>
                <a:gd name="connsiteY12" fmla="*/ 214876 h 214876"/>
                <a:gd name="connsiteX13" fmla="*/ 225790 w 313448"/>
                <a:gd name="connsiteY13" fmla="*/ 214876 h 214876"/>
                <a:gd name="connsiteX14" fmla="*/ 267071 w 313448"/>
                <a:gd name="connsiteY14" fmla="*/ 186048 h 214876"/>
                <a:gd name="connsiteX15" fmla="*/ 313449 w 313448"/>
                <a:gd name="connsiteY15" fmla="*/ 86538 h 214876"/>
                <a:gd name="connsiteX16" fmla="*/ 298923 w 313448"/>
                <a:gd name="connsiteY16" fmla="*/ 71248 h 214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3448" h="214876">
                  <a:moveTo>
                    <a:pt x="250308" y="175537"/>
                  </a:moveTo>
                  <a:cubicBezTo>
                    <a:pt x="245538" y="186147"/>
                    <a:pt x="236077" y="192767"/>
                    <a:pt x="225790" y="192690"/>
                  </a:cubicBezTo>
                  <a:lnTo>
                    <a:pt x="47149" y="192690"/>
                  </a:lnTo>
                  <a:cubicBezTo>
                    <a:pt x="31631" y="192690"/>
                    <a:pt x="19050" y="178045"/>
                    <a:pt x="19050" y="159982"/>
                  </a:cubicBezTo>
                  <a:cubicBezTo>
                    <a:pt x="19050" y="141918"/>
                    <a:pt x="31631" y="127273"/>
                    <a:pt x="47149" y="127273"/>
                  </a:cubicBezTo>
                  <a:lnTo>
                    <a:pt x="203244" y="127273"/>
                  </a:lnTo>
                  <a:cubicBezTo>
                    <a:pt x="206753" y="127273"/>
                    <a:pt x="209977" y="125028"/>
                    <a:pt x="211636" y="121430"/>
                  </a:cubicBezTo>
                  <a:lnTo>
                    <a:pt x="256403" y="24315"/>
                  </a:lnTo>
                  <a:cubicBezTo>
                    <a:pt x="251706" y="17003"/>
                    <a:pt x="248176" y="8767"/>
                    <a:pt x="245983" y="0"/>
                  </a:cubicBezTo>
                  <a:lnTo>
                    <a:pt x="197529" y="105109"/>
                  </a:lnTo>
                  <a:lnTo>
                    <a:pt x="47149" y="105109"/>
                  </a:lnTo>
                  <a:cubicBezTo>
                    <a:pt x="21109" y="105109"/>
                    <a:pt x="0" y="129682"/>
                    <a:pt x="0" y="159993"/>
                  </a:cubicBezTo>
                  <a:cubicBezTo>
                    <a:pt x="0" y="190304"/>
                    <a:pt x="21109" y="214876"/>
                    <a:pt x="47149" y="214876"/>
                  </a:cubicBezTo>
                  <a:lnTo>
                    <a:pt x="225790" y="214876"/>
                  </a:lnTo>
                  <a:cubicBezTo>
                    <a:pt x="243100" y="215013"/>
                    <a:pt x="259028" y="203890"/>
                    <a:pt x="267071" y="186048"/>
                  </a:cubicBezTo>
                  <a:lnTo>
                    <a:pt x="313449" y="86538"/>
                  </a:lnTo>
                  <a:lnTo>
                    <a:pt x="298923" y="7124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38" name="Prostoručno: oblik 37">
              <a:extLst>
                <a:ext uri="{FF2B5EF4-FFF2-40B4-BE49-F238E27FC236}">
                  <a16:creationId xmlns:a16="http://schemas.microsoft.com/office/drawing/2014/main" id="{24A01730-0D21-F73B-A2DC-D45619B7925D}"/>
                </a:ext>
              </a:extLst>
            </p:cNvPr>
            <p:cNvSpPr/>
            <p:nvPr/>
          </p:nvSpPr>
          <p:spPr>
            <a:xfrm>
              <a:off x="3011054" y="3297916"/>
              <a:ext cx="537066" cy="765045"/>
            </a:xfrm>
            <a:custGeom>
              <a:avLst/>
              <a:gdLst>
                <a:gd name="connsiteX0" fmla="*/ 535420 w 537066"/>
                <a:gd name="connsiteY0" fmla="*/ 56089 h 765045"/>
                <a:gd name="connsiteX1" fmla="*/ 512208 w 537066"/>
                <a:gd name="connsiteY1" fmla="*/ 22704 h 765045"/>
                <a:gd name="connsiteX2" fmla="*/ 476708 w 537066"/>
                <a:gd name="connsiteY2" fmla="*/ 19067 h 765045"/>
                <a:gd name="connsiteX3" fmla="*/ 449600 w 537066"/>
                <a:gd name="connsiteY3" fmla="*/ 45744 h 765045"/>
                <a:gd name="connsiteX4" fmla="*/ 422073 w 537066"/>
                <a:gd name="connsiteY4" fmla="*/ 106237 h 765045"/>
                <a:gd name="connsiteX5" fmla="*/ 393650 w 537066"/>
                <a:gd name="connsiteY5" fmla="*/ 85382 h 765045"/>
                <a:gd name="connsiteX6" fmla="*/ 393650 w 537066"/>
                <a:gd name="connsiteY6" fmla="*/ 85382 h 765045"/>
                <a:gd name="connsiteX7" fmla="*/ 352578 w 537066"/>
                <a:gd name="connsiteY7" fmla="*/ 55268 h 765045"/>
                <a:gd name="connsiteX8" fmla="*/ 352483 w 537066"/>
                <a:gd name="connsiteY8" fmla="*/ 55202 h 765045"/>
                <a:gd name="connsiteX9" fmla="*/ 352483 w 537066"/>
                <a:gd name="connsiteY9" fmla="*/ 55202 h 765045"/>
                <a:gd name="connsiteX10" fmla="*/ 307144 w 537066"/>
                <a:gd name="connsiteY10" fmla="*/ 21939 h 765045"/>
                <a:gd name="connsiteX11" fmla="*/ 307144 w 537066"/>
                <a:gd name="connsiteY11" fmla="*/ 21939 h 765045"/>
                <a:gd name="connsiteX12" fmla="*/ 288532 w 537066"/>
                <a:gd name="connsiteY12" fmla="*/ 8302 h 765045"/>
                <a:gd name="connsiteX13" fmla="*/ 263844 w 537066"/>
                <a:gd name="connsiteY13" fmla="*/ 8 h 765045"/>
                <a:gd name="connsiteX14" fmla="*/ 106681 w 537066"/>
                <a:gd name="connsiteY14" fmla="*/ 8 h 765045"/>
                <a:gd name="connsiteX15" fmla="*/ 65943 w 537066"/>
                <a:gd name="connsiteY15" fmla="*/ 28425 h 765045"/>
                <a:gd name="connsiteX16" fmla="*/ 5935 w 537066"/>
                <a:gd name="connsiteY16" fmla="*/ 157340 h 765045"/>
                <a:gd name="connsiteX17" fmla="*/ 1868 w 537066"/>
                <a:gd name="connsiteY17" fmla="*/ 198086 h 765045"/>
                <a:gd name="connsiteX18" fmla="*/ 24728 w 537066"/>
                <a:gd name="connsiteY18" fmla="*/ 230950 h 765045"/>
                <a:gd name="connsiteX19" fmla="*/ 46559 w 537066"/>
                <a:gd name="connsiteY19" fmla="*/ 237502 h 765045"/>
                <a:gd name="connsiteX20" fmla="*/ 87298 w 537066"/>
                <a:gd name="connsiteY20" fmla="*/ 209118 h 765045"/>
                <a:gd name="connsiteX21" fmla="*/ 134523 w 537066"/>
                <a:gd name="connsiteY21" fmla="*/ 108311 h 765045"/>
                <a:gd name="connsiteX22" fmla="*/ 167498 w 537066"/>
                <a:gd name="connsiteY22" fmla="*/ 108311 h 765045"/>
                <a:gd name="connsiteX23" fmla="*/ 86536 w 537066"/>
                <a:gd name="connsiteY23" fmla="*/ 284147 h 765045"/>
                <a:gd name="connsiteX24" fmla="*/ 96261 w 537066"/>
                <a:gd name="connsiteY24" fmla="*/ 349841 h 765045"/>
                <a:gd name="connsiteX25" fmla="*/ 235640 w 537066"/>
                <a:gd name="connsiteY25" fmla="*/ 497050 h 765045"/>
                <a:gd name="connsiteX26" fmla="*/ 227544 w 537066"/>
                <a:gd name="connsiteY26" fmla="*/ 707712 h 765045"/>
                <a:gd name="connsiteX27" fmla="*/ 238469 w 537066"/>
                <a:gd name="connsiteY27" fmla="*/ 746862 h 765045"/>
                <a:gd name="connsiteX28" fmla="*/ 271244 w 537066"/>
                <a:gd name="connsiteY28" fmla="*/ 765046 h 765045"/>
                <a:gd name="connsiteX29" fmla="*/ 273092 w 537066"/>
                <a:gd name="connsiteY29" fmla="*/ 765046 h 765045"/>
                <a:gd name="connsiteX30" fmla="*/ 319593 w 537066"/>
                <a:gd name="connsiteY30" fmla="*/ 713544 h 765045"/>
                <a:gd name="connsiteX31" fmla="*/ 328814 w 537066"/>
                <a:gd name="connsiteY31" fmla="*/ 477103 h 765045"/>
                <a:gd name="connsiteX32" fmla="*/ 313793 w 537066"/>
                <a:gd name="connsiteY32" fmla="*/ 434694 h 765045"/>
                <a:gd name="connsiteX33" fmla="*/ 229477 w 537066"/>
                <a:gd name="connsiteY33" fmla="*/ 343621 h 765045"/>
                <a:gd name="connsiteX34" fmla="*/ 331804 w 537066"/>
                <a:gd name="connsiteY34" fmla="*/ 121693 h 765045"/>
                <a:gd name="connsiteX35" fmla="*/ 328329 w 537066"/>
                <a:gd name="connsiteY35" fmla="*/ 106545 h 765045"/>
                <a:gd name="connsiteX36" fmla="*/ 315315 w 537066"/>
                <a:gd name="connsiteY36" fmla="*/ 110589 h 765045"/>
                <a:gd name="connsiteX37" fmla="*/ 315031 w 537066"/>
                <a:gd name="connsiteY37" fmla="*/ 111205 h 765045"/>
                <a:gd name="connsiteX38" fmla="*/ 209218 w 537066"/>
                <a:gd name="connsiteY38" fmla="*/ 340716 h 765045"/>
                <a:gd name="connsiteX39" fmla="*/ 211123 w 537066"/>
                <a:gd name="connsiteY39" fmla="*/ 354087 h 765045"/>
                <a:gd name="connsiteX40" fmla="*/ 300962 w 537066"/>
                <a:gd name="connsiteY40" fmla="*/ 451136 h 765045"/>
                <a:gd name="connsiteX41" fmla="*/ 309802 w 537066"/>
                <a:gd name="connsiteY41" fmla="*/ 475717 h 765045"/>
                <a:gd name="connsiteX42" fmla="*/ 300553 w 537066"/>
                <a:gd name="connsiteY42" fmla="*/ 712546 h 765045"/>
                <a:gd name="connsiteX43" fmla="*/ 273092 w 537066"/>
                <a:gd name="connsiteY43" fmla="*/ 742871 h 765045"/>
                <a:gd name="connsiteX44" fmla="*/ 271683 w 537066"/>
                <a:gd name="connsiteY44" fmla="*/ 742871 h 765045"/>
                <a:gd name="connsiteX45" fmla="*/ 252814 w 537066"/>
                <a:gd name="connsiteY45" fmla="*/ 732304 h 765045"/>
                <a:gd name="connsiteX46" fmla="*/ 246546 w 537066"/>
                <a:gd name="connsiteY46" fmla="*/ 709231 h 765045"/>
                <a:gd name="connsiteX47" fmla="*/ 254861 w 537066"/>
                <a:gd name="connsiteY47" fmla="*/ 492825 h 765045"/>
                <a:gd name="connsiteX48" fmla="*/ 251747 w 537066"/>
                <a:gd name="connsiteY48" fmla="*/ 484122 h 765045"/>
                <a:gd name="connsiteX49" fmla="*/ 109015 w 537066"/>
                <a:gd name="connsiteY49" fmla="*/ 333420 h 765045"/>
                <a:gd name="connsiteX50" fmla="*/ 103300 w 537066"/>
                <a:gd name="connsiteY50" fmla="*/ 294614 h 765045"/>
                <a:gd name="connsiteX51" fmla="*/ 191825 w 537066"/>
                <a:gd name="connsiteY51" fmla="*/ 102446 h 765045"/>
                <a:gd name="connsiteX52" fmla="*/ 187938 w 537066"/>
                <a:gd name="connsiteY52" fmla="*/ 87432 h 765045"/>
                <a:gd name="connsiteX53" fmla="*/ 183433 w 537066"/>
                <a:gd name="connsiteY53" fmla="*/ 86114 h 765045"/>
                <a:gd name="connsiteX54" fmla="*/ 128846 w 537066"/>
                <a:gd name="connsiteY54" fmla="*/ 86114 h 765045"/>
                <a:gd name="connsiteX55" fmla="*/ 120483 w 537066"/>
                <a:gd name="connsiteY55" fmla="*/ 91901 h 765045"/>
                <a:gd name="connsiteX56" fmla="*/ 70524 w 537066"/>
                <a:gd name="connsiteY56" fmla="*/ 198530 h 765045"/>
                <a:gd name="connsiteX57" fmla="*/ 46540 w 537066"/>
                <a:gd name="connsiteY57" fmla="*/ 215305 h 765045"/>
                <a:gd name="connsiteX58" fmla="*/ 33415 w 537066"/>
                <a:gd name="connsiteY58" fmla="*/ 211203 h 765045"/>
                <a:gd name="connsiteX59" fmla="*/ 20184 w 537066"/>
                <a:gd name="connsiteY59" fmla="*/ 191922 h 765045"/>
                <a:gd name="connsiteX60" fmla="*/ 22556 w 537066"/>
                <a:gd name="connsiteY60" fmla="*/ 168150 h 765045"/>
                <a:gd name="connsiteX61" fmla="*/ 82678 w 537066"/>
                <a:gd name="connsiteY61" fmla="*/ 38936 h 765045"/>
                <a:gd name="connsiteX62" fmla="*/ 106652 w 537066"/>
                <a:gd name="connsiteY62" fmla="*/ 22183 h 765045"/>
                <a:gd name="connsiteX63" fmla="*/ 263815 w 537066"/>
                <a:gd name="connsiteY63" fmla="*/ 22183 h 765045"/>
                <a:gd name="connsiteX64" fmla="*/ 278160 w 537066"/>
                <a:gd name="connsiteY64" fmla="*/ 26940 h 765045"/>
                <a:gd name="connsiteX65" fmla="*/ 292514 w 537066"/>
                <a:gd name="connsiteY65" fmla="*/ 37473 h 765045"/>
                <a:gd name="connsiteX66" fmla="*/ 292514 w 537066"/>
                <a:gd name="connsiteY66" fmla="*/ 37473 h 765045"/>
                <a:gd name="connsiteX67" fmla="*/ 357093 w 537066"/>
                <a:gd name="connsiteY67" fmla="*/ 84827 h 765045"/>
                <a:gd name="connsiteX68" fmla="*/ 357093 w 537066"/>
                <a:gd name="connsiteY68" fmla="*/ 84827 h 765045"/>
                <a:gd name="connsiteX69" fmla="*/ 420558 w 537066"/>
                <a:gd name="connsiteY69" fmla="*/ 131395 h 765045"/>
                <a:gd name="connsiteX70" fmla="*/ 433695 w 537066"/>
                <a:gd name="connsiteY70" fmla="*/ 127928 h 765045"/>
                <a:gd name="connsiteX71" fmla="*/ 434055 w 537066"/>
                <a:gd name="connsiteY71" fmla="*/ 127204 h 765045"/>
                <a:gd name="connsiteX72" fmla="*/ 466516 w 537066"/>
                <a:gd name="connsiteY72" fmla="*/ 55911 h 765045"/>
                <a:gd name="connsiteX73" fmla="*/ 482290 w 537066"/>
                <a:gd name="connsiteY73" fmla="*/ 40289 h 765045"/>
                <a:gd name="connsiteX74" fmla="*/ 503331 w 537066"/>
                <a:gd name="connsiteY74" fmla="*/ 42362 h 765045"/>
                <a:gd name="connsiteX75" fmla="*/ 517085 w 537066"/>
                <a:gd name="connsiteY75" fmla="*/ 62098 h 765045"/>
                <a:gd name="connsiteX76" fmla="*/ 514322 w 537066"/>
                <a:gd name="connsiteY76" fmla="*/ 85681 h 765045"/>
                <a:gd name="connsiteX77" fmla="*/ 463373 w 537066"/>
                <a:gd name="connsiteY77" fmla="*/ 198851 h 765045"/>
                <a:gd name="connsiteX78" fmla="*/ 446228 w 537066"/>
                <a:gd name="connsiteY78" fmla="*/ 214640 h 765045"/>
                <a:gd name="connsiteX79" fmla="*/ 424206 w 537066"/>
                <a:gd name="connsiteY79" fmla="*/ 210582 h 765045"/>
                <a:gd name="connsiteX80" fmla="*/ 340577 w 537066"/>
                <a:gd name="connsiteY80" fmla="*/ 149301 h 765045"/>
                <a:gd name="connsiteX81" fmla="*/ 337196 w 537066"/>
                <a:gd name="connsiteY81" fmla="*/ 156819 h 765045"/>
                <a:gd name="connsiteX82" fmla="*/ 331614 w 537066"/>
                <a:gd name="connsiteY82" fmla="*/ 168926 h 765045"/>
                <a:gd name="connsiteX83" fmla="*/ 413862 w 537066"/>
                <a:gd name="connsiteY83" fmla="*/ 229187 h 765045"/>
                <a:gd name="connsiteX84" fmla="*/ 451238 w 537066"/>
                <a:gd name="connsiteY84" fmla="*/ 236039 h 765045"/>
                <a:gd name="connsiteX85" fmla="*/ 480280 w 537066"/>
                <a:gd name="connsiteY85" fmla="*/ 208952 h 765045"/>
                <a:gd name="connsiteX86" fmla="*/ 530953 w 537066"/>
                <a:gd name="connsiteY86" fmla="*/ 96325 h 765045"/>
                <a:gd name="connsiteX87" fmla="*/ 535420 w 537066"/>
                <a:gd name="connsiteY87" fmla="*/ 56089 h 76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537066" h="765045">
                  <a:moveTo>
                    <a:pt x="535420" y="56089"/>
                  </a:moveTo>
                  <a:cubicBezTo>
                    <a:pt x="531910" y="41746"/>
                    <a:pt x="523527" y="29689"/>
                    <a:pt x="512208" y="22704"/>
                  </a:cubicBezTo>
                  <a:cubicBezTo>
                    <a:pt x="501220" y="16211"/>
                    <a:pt x="488502" y="14909"/>
                    <a:pt x="476708" y="19067"/>
                  </a:cubicBezTo>
                  <a:cubicBezTo>
                    <a:pt x="464904" y="23240"/>
                    <a:pt x="455099" y="32889"/>
                    <a:pt x="449600" y="45744"/>
                  </a:cubicBezTo>
                  <a:lnTo>
                    <a:pt x="422073" y="106237"/>
                  </a:lnTo>
                  <a:lnTo>
                    <a:pt x="393650" y="85382"/>
                  </a:lnTo>
                  <a:lnTo>
                    <a:pt x="393650" y="85382"/>
                  </a:lnTo>
                  <a:lnTo>
                    <a:pt x="352578" y="55268"/>
                  </a:lnTo>
                  <a:lnTo>
                    <a:pt x="352483" y="55202"/>
                  </a:lnTo>
                  <a:lnTo>
                    <a:pt x="352483" y="55202"/>
                  </a:lnTo>
                  <a:lnTo>
                    <a:pt x="307144" y="21939"/>
                  </a:lnTo>
                  <a:lnTo>
                    <a:pt x="307144" y="21939"/>
                  </a:lnTo>
                  <a:lnTo>
                    <a:pt x="288532" y="8302"/>
                  </a:lnTo>
                  <a:cubicBezTo>
                    <a:pt x="281204" y="2717"/>
                    <a:pt x="272602" y="-174"/>
                    <a:pt x="263844" y="8"/>
                  </a:cubicBezTo>
                  <a:lnTo>
                    <a:pt x="106681" y="8"/>
                  </a:lnTo>
                  <a:cubicBezTo>
                    <a:pt x="89604" y="-137"/>
                    <a:pt x="73885" y="10827"/>
                    <a:pt x="65943" y="28425"/>
                  </a:cubicBezTo>
                  <a:lnTo>
                    <a:pt x="5935" y="157340"/>
                  </a:lnTo>
                  <a:cubicBezTo>
                    <a:pt x="-168" y="169697"/>
                    <a:pt x="-1638" y="184430"/>
                    <a:pt x="1868" y="198086"/>
                  </a:cubicBezTo>
                  <a:cubicBezTo>
                    <a:pt x="5337" y="212201"/>
                    <a:pt x="13589" y="224064"/>
                    <a:pt x="24728" y="230950"/>
                  </a:cubicBezTo>
                  <a:cubicBezTo>
                    <a:pt x="31494" y="235003"/>
                    <a:pt x="38954" y="237242"/>
                    <a:pt x="46559" y="237502"/>
                  </a:cubicBezTo>
                  <a:cubicBezTo>
                    <a:pt x="63556" y="237340"/>
                    <a:pt x="79145" y="226479"/>
                    <a:pt x="87298" y="209118"/>
                  </a:cubicBezTo>
                  <a:lnTo>
                    <a:pt x="134523" y="108311"/>
                  </a:lnTo>
                  <a:lnTo>
                    <a:pt x="167498" y="108311"/>
                  </a:lnTo>
                  <a:lnTo>
                    <a:pt x="86536" y="284147"/>
                  </a:lnTo>
                  <a:cubicBezTo>
                    <a:pt x="76413" y="306043"/>
                    <a:pt x="80426" y="333152"/>
                    <a:pt x="96261" y="349841"/>
                  </a:cubicBezTo>
                  <a:lnTo>
                    <a:pt x="235640" y="497050"/>
                  </a:lnTo>
                  <a:lnTo>
                    <a:pt x="227544" y="707712"/>
                  </a:lnTo>
                  <a:cubicBezTo>
                    <a:pt x="226396" y="721957"/>
                    <a:pt x="230349" y="736122"/>
                    <a:pt x="238469" y="746862"/>
                  </a:cubicBezTo>
                  <a:cubicBezTo>
                    <a:pt x="246794" y="757892"/>
                    <a:pt x="258641" y="764465"/>
                    <a:pt x="271244" y="765046"/>
                  </a:cubicBezTo>
                  <a:lnTo>
                    <a:pt x="273092" y="765046"/>
                  </a:lnTo>
                  <a:cubicBezTo>
                    <a:pt x="297813" y="764775"/>
                    <a:pt x="318132" y="742271"/>
                    <a:pt x="319593" y="713544"/>
                  </a:cubicBezTo>
                  <a:lnTo>
                    <a:pt x="328814" y="477103"/>
                  </a:lnTo>
                  <a:cubicBezTo>
                    <a:pt x="329858" y="460995"/>
                    <a:pt x="324286" y="445263"/>
                    <a:pt x="313793" y="434694"/>
                  </a:cubicBezTo>
                  <a:lnTo>
                    <a:pt x="229477" y="343621"/>
                  </a:lnTo>
                  <a:lnTo>
                    <a:pt x="331804" y="121693"/>
                  </a:lnTo>
                  <a:cubicBezTo>
                    <a:pt x="334438" y="116392"/>
                    <a:pt x="332883" y="109610"/>
                    <a:pt x="328329" y="106545"/>
                  </a:cubicBezTo>
                  <a:cubicBezTo>
                    <a:pt x="323776" y="103478"/>
                    <a:pt x="317948" y="105289"/>
                    <a:pt x="315315" y="110589"/>
                  </a:cubicBezTo>
                  <a:cubicBezTo>
                    <a:pt x="315215" y="110791"/>
                    <a:pt x="315119" y="110996"/>
                    <a:pt x="315031" y="111205"/>
                  </a:cubicBezTo>
                  <a:lnTo>
                    <a:pt x="209218" y="340716"/>
                  </a:lnTo>
                  <a:cubicBezTo>
                    <a:pt x="207166" y="345159"/>
                    <a:pt x="207949" y="350654"/>
                    <a:pt x="211123" y="354087"/>
                  </a:cubicBezTo>
                  <a:lnTo>
                    <a:pt x="300962" y="451136"/>
                  </a:lnTo>
                  <a:cubicBezTo>
                    <a:pt x="307157" y="457179"/>
                    <a:pt x="310451" y="466341"/>
                    <a:pt x="309802" y="475717"/>
                  </a:cubicBezTo>
                  <a:lnTo>
                    <a:pt x="300553" y="712546"/>
                  </a:lnTo>
                  <a:cubicBezTo>
                    <a:pt x="299662" y="729481"/>
                    <a:pt x="287667" y="742728"/>
                    <a:pt x="273092" y="742871"/>
                  </a:cubicBezTo>
                  <a:lnTo>
                    <a:pt x="271683" y="742871"/>
                  </a:lnTo>
                  <a:cubicBezTo>
                    <a:pt x="264411" y="742524"/>
                    <a:pt x="257585" y="738701"/>
                    <a:pt x="252814" y="732304"/>
                  </a:cubicBezTo>
                  <a:cubicBezTo>
                    <a:pt x="248062" y="725961"/>
                    <a:pt x="245791" y="717602"/>
                    <a:pt x="246546" y="709231"/>
                  </a:cubicBezTo>
                  <a:lnTo>
                    <a:pt x="254861" y="492825"/>
                  </a:lnTo>
                  <a:cubicBezTo>
                    <a:pt x="254996" y="489528"/>
                    <a:pt x="253853" y="486334"/>
                    <a:pt x="251747" y="484122"/>
                  </a:cubicBezTo>
                  <a:lnTo>
                    <a:pt x="109015" y="333420"/>
                  </a:lnTo>
                  <a:cubicBezTo>
                    <a:pt x="99671" y="323554"/>
                    <a:pt x="97312" y="307540"/>
                    <a:pt x="103300" y="294614"/>
                  </a:cubicBezTo>
                  <a:lnTo>
                    <a:pt x="191825" y="102446"/>
                  </a:lnTo>
                  <a:cubicBezTo>
                    <a:pt x="194313" y="97050"/>
                    <a:pt x="192573" y="90329"/>
                    <a:pt x="187938" y="87432"/>
                  </a:cubicBezTo>
                  <a:cubicBezTo>
                    <a:pt x="186553" y="86567"/>
                    <a:pt x="185005" y="86114"/>
                    <a:pt x="183433" y="86114"/>
                  </a:cubicBezTo>
                  <a:lnTo>
                    <a:pt x="128846" y="86114"/>
                  </a:lnTo>
                  <a:cubicBezTo>
                    <a:pt x="125358" y="86115"/>
                    <a:pt x="122150" y="88336"/>
                    <a:pt x="120483" y="91901"/>
                  </a:cubicBezTo>
                  <a:lnTo>
                    <a:pt x="70524" y="198530"/>
                  </a:lnTo>
                  <a:cubicBezTo>
                    <a:pt x="65680" y="208710"/>
                    <a:pt x="56536" y="215106"/>
                    <a:pt x="46540" y="215305"/>
                  </a:cubicBezTo>
                  <a:cubicBezTo>
                    <a:pt x="41961" y="215056"/>
                    <a:pt x="37484" y="213656"/>
                    <a:pt x="33415" y="211203"/>
                  </a:cubicBezTo>
                  <a:cubicBezTo>
                    <a:pt x="26943" y="207127"/>
                    <a:pt x="22169" y="200170"/>
                    <a:pt x="20184" y="191922"/>
                  </a:cubicBezTo>
                  <a:cubicBezTo>
                    <a:pt x="18119" y="183956"/>
                    <a:pt x="18978" y="175352"/>
                    <a:pt x="22556" y="168150"/>
                  </a:cubicBezTo>
                  <a:lnTo>
                    <a:pt x="82678" y="38936"/>
                  </a:lnTo>
                  <a:cubicBezTo>
                    <a:pt x="87345" y="28568"/>
                    <a:pt x="96597" y="22103"/>
                    <a:pt x="106652" y="22183"/>
                  </a:cubicBezTo>
                  <a:lnTo>
                    <a:pt x="263815" y="22183"/>
                  </a:lnTo>
                  <a:cubicBezTo>
                    <a:pt x="268902" y="22023"/>
                    <a:pt x="273909" y="23683"/>
                    <a:pt x="278160" y="26940"/>
                  </a:cubicBezTo>
                  <a:lnTo>
                    <a:pt x="292514" y="37473"/>
                  </a:lnTo>
                  <a:lnTo>
                    <a:pt x="292514" y="37473"/>
                  </a:lnTo>
                  <a:lnTo>
                    <a:pt x="357093" y="84827"/>
                  </a:lnTo>
                  <a:lnTo>
                    <a:pt x="357093" y="84827"/>
                  </a:lnTo>
                  <a:lnTo>
                    <a:pt x="420558" y="131395"/>
                  </a:lnTo>
                  <a:cubicBezTo>
                    <a:pt x="425008" y="134660"/>
                    <a:pt x="430890" y="133108"/>
                    <a:pt x="433695" y="127928"/>
                  </a:cubicBezTo>
                  <a:cubicBezTo>
                    <a:pt x="433823" y="127692"/>
                    <a:pt x="433943" y="127450"/>
                    <a:pt x="434055" y="127204"/>
                  </a:cubicBezTo>
                  <a:lnTo>
                    <a:pt x="466516" y="55911"/>
                  </a:lnTo>
                  <a:cubicBezTo>
                    <a:pt x="469697" y="48393"/>
                    <a:pt x="475405" y="42739"/>
                    <a:pt x="482290" y="40289"/>
                  </a:cubicBezTo>
                  <a:cubicBezTo>
                    <a:pt x="489273" y="37821"/>
                    <a:pt x="496803" y="38563"/>
                    <a:pt x="503331" y="42362"/>
                  </a:cubicBezTo>
                  <a:cubicBezTo>
                    <a:pt x="510028" y="46494"/>
                    <a:pt x="514992" y="53618"/>
                    <a:pt x="517085" y="62098"/>
                  </a:cubicBezTo>
                  <a:cubicBezTo>
                    <a:pt x="518961" y="70069"/>
                    <a:pt x="517964" y="78586"/>
                    <a:pt x="514322" y="85681"/>
                  </a:cubicBezTo>
                  <a:lnTo>
                    <a:pt x="463373" y="198851"/>
                  </a:lnTo>
                  <a:cubicBezTo>
                    <a:pt x="459885" y="206749"/>
                    <a:pt x="453634" y="212507"/>
                    <a:pt x="446228" y="214640"/>
                  </a:cubicBezTo>
                  <a:cubicBezTo>
                    <a:pt x="438724" y="216961"/>
                    <a:pt x="430727" y="215487"/>
                    <a:pt x="424206" y="210582"/>
                  </a:cubicBezTo>
                  <a:lnTo>
                    <a:pt x="340577" y="149301"/>
                  </a:lnTo>
                  <a:lnTo>
                    <a:pt x="337196" y="156819"/>
                  </a:lnTo>
                  <a:lnTo>
                    <a:pt x="331614" y="168926"/>
                  </a:lnTo>
                  <a:lnTo>
                    <a:pt x="413862" y="229187"/>
                  </a:lnTo>
                  <a:cubicBezTo>
                    <a:pt x="424916" y="237557"/>
                    <a:pt x="438509" y="240049"/>
                    <a:pt x="451238" y="236039"/>
                  </a:cubicBezTo>
                  <a:cubicBezTo>
                    <a:pt x="463818" y="232298"/>
                    <a:pt x="474401" y="222427"/>
                    <a:pt x="480280" y="208952"/>
                  </a:cubicBezTo>
                  <a:lnTo>
                    <a:pt x="530953" y="96325"/>
                  </a:lnTo>
                  <a:cubicBezTo>
                    <a:pt x="537063" y="84171"/>
                    <a:pt x="538675" y="69652"/>
                    <a:pt x="535420" y="5608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39" name="Grafika 19" descr="School girl outline">
            <a:extLst>
              <a:ext uri="{FF2B5EF4-FFF2-40B4-BE49-F238E27FC236}">
                <a16:creationId xmlns:a16="http://schemas.microsoft.com/office/drawing/2014/main" id="{158476DD-DDA4-18B5-2CD0-DAAF8F83497F}"/>
              </a:ext>
            </a:extLst>
          </p:cNvPr>
          <p:cNvGrpSpPr/>
          <p:nvPr/>
        </p:nvGrpSpPr>
        <p:grpSpPr>
          <a:xfrm>
            <a:off x="4240037" y="842860"/>
            <a:ext cx="552456" cy="731775"/>
            <a:chOff x="3064011" y="3381400"/>
            <a:chExt cx="552456" cy="731775"/>
          </a:xfrm>
          <a:solidFill>
            <a:srgbClr val="000000"/>
          </a:solidFill>
        </p:grpSpPr>
        <p:sp>
          <p:nvSpPr>
            <p:cNvPr id="40" name="Prostoručno: oblik 39">
              <a:extLst>
                <a:ext uri="{FF2B5EF4-FFF2-40B4-BE49-F238E27FC236}">
                  <a16:creationId xmlns:a16="http://schemas.microsoft.com/office/drawing/2014/main" id="{D4AC32EC-0885-1475-1D45-C4BAEE970A60}"/>
                </a:ext>
              </a:extLst>
            </p:cNvPr>
            <p:cNvSpPr/>
            <p:nvPr/>
          </p:nvSpPr>
          <p:spPr>
            <a:xfrm>
              <a:off x="3064011" y="3381400"/>
              <a:ext cx="552456" cy="388099"/>
            </a:xfrm>
            <a:custGeom>
              <a:avLst/>
              <a:gdLst>
                <a:gd name="connsiteX0" fmla="*/ 550996 w 552456"/>
                <a:gd name="connsiteY0" fmla="*/ 337814 h 388099"/>
                <a:gd name="connsiteX1" fmla="*/ 532527 w 552456"/>
                <a:gd name="connsiteY1" fmla="*/ 303576 h 388099"/>
                <a:gd name="connsiteX2" fmla="*/ 525707 w 552456"/>
                <a:gd name="connsiteY2" fmla="*/ 266410 h 388099"/>
                <a:gd name="connsiteX3" fmla="*/ 489855 w 552456"/>
                <a:gd name="connsiteY3" fmla="*/ 184474 h 388099"/>
                <a:gd name="connsiteX4" fmla="*/ 440583 w 552456"/>
                <a:gd name="connsiteY4" fmla="*/ 184629 h 388099"/>
                <a:gd name="connsiteX5" fmla="*/ 276229 w 552456"/>
                <a:gd name="connsiteY5" fmla="*/ 0 h 388099"/>
                <a:gd name="connsiteX6" fmla="*/ 111770 w 552456"/>
                <a:gd name="connsiteY6" fmla="*/ 184585 h 388099"/>
                <a:gd name="connsiteX7" fmla="*/ 62602 w 552456"/>
                <a:gd name="connsiteY7" fmla="*/ 184474 h 388099"/>
                <a:gd name="connsiteX8" fmla="*/ 26750 w 552456"/>
                <a:gd name="connsiteY8" fmla="*/ 266399 h 388099"/>
                <a:gd name="connsiteX9" fmla="*/ 19930 w 552456"/>
                <a:gd name="connsiteY9" fmla="*/ 303576 h 388099"/>
                <a:gd name="connsiteX10" fmla="*/ 1461 w 552456"/>
                <a:gd name="connsiteY10" fmla="*/ 337814 h 388099"/>
                <a:gd name="connsiteX11" fmla="*/ 4458 w 552456"/>
                <a:gd name="connsiteY11" fmla="*/ 353100 h 388099"/>
                <a:gd name="connsiteX12" fmla="*/ 9529 w 552456"/>
                <a:gd name="connsiteY12" fmla="*/ 354800 h 388099"/>
                <a:gd name="connsiteX13" fmla="*/ 10843 w 552456"/>
                <a:gd name="connsiteY13" fmla="*/ 354700 h 388099"/>
                <a:gd name="connsiteX14" fmla="*/ 121333 w 552456"/>
                <a:gd name="connsiteY14" fmla="*/ 316049 h 388099"/>
                <a:gd name="connsiteX15" fmla="*/ 140974 w 552456"/>
                <a:gd name="connsiteY15" fmla="*/ 291779 h 388099"/>
                <a:gd name="connsiteX16" fmla="*/ 345381 w 552456"/>
                <a:gd name="connsiteY16" fmla="*/ 368658 h 388099"/>
                <a:gd name="connsiteX17" fmla="*/ 411427 w 552456"/>
                <a:gd name="connsiteY17" fmla="*/ 291779 h 388099"/>
                <a:gd name="connsiteX18" fmla="*/ 431096 w 552456"/>
                <a:gd name="connsiteY18" fmla="*/ 316038 h 388099"/>
                <a:gd name="connsiteX19" fmla="*/ 541586 w 552456"/>
                <a:gd name="connsiteY19" fmla="*/ 354689 h 388099"/>
                <a:gd name="connsiteX20" fmla="*/ 542929 w 552456"/>
                <a:gd name="connsiteY20" fmla="*/ 354800 h 388099"/>
                <a:gd name="connsiteX21" fmla="*/ 552457 w 552456"/>
                <a:gd name="connsiteY21" fmla="*/ 343716 h 388099"/>
                <a:gd name="connsiteX22" fmla="*/ 550996 w 552456"/>
                <a:gd name="connsiteY22" fmla="*/ 337814 h 388099"/>
                <a:gd name="connsiteX23" fmla="*/ 276229 w 552456"/>
                <a:gd name="connsiteY23" fmla="*/ 22175 h 388099"/>
                <a:gd name="connsiteX24" fmla="*/ 422314 w 552456"/>
                <a:gd name="connsiteY24" fmla="*/ 195883 h 388099"/>
                <a:gd name="connsiteX25" fmla="*/ 422314 w 552456"/>
                <a:gd name="connsiteY25" fmla="*/ 202990 h 388099"/>
                <a:gd name="connsiteX26" fmla="*/ 421513 w 552456"/>
                <a:gd name="connsiteY26" fmla="*/ 221983 h 388099"/>
                <a:gd name="connsiteX27" fmla="*/ 313519 w 552456"/>
                <a:gd name="connsiteY27" fmla="*/ 194131 h 388099"/>
                <a:gd name="connsiteX28" fmla="*/ 270771 w 552456"/>
                <a:gd name="connsiteY28" fmla="*/ 152908 h 388099"/>
                <a:gd name="connsiteX29" fmla="*/ 258531 w 552456"/>
                <a:gd name="connsiteY29" fmla="*/ 119645 h 388099"/>
                <a:gd name="connsiteX30" fmla="*/ 249778 w 552456"/>
                <a:gd name="connsiteY30" fmla="*/ 112926 h 388099"/>
                <a:gd name="connsiteX31" fmla="*/ 249378 w 552456"/>
                <a:gd name="connsiteY31" fmla="*/ 112926 h 388099"/>
                <a:gd name="connsiteX32" fmla="*/ 240738 w 552456"/>
                <a:gd name="connsiteY32" fmla="*/ 120499 h 388099"/>
                <a:gd name="connsiteX33" fmla="*/ 229556 w 552456"/>
                <a:gd name="connsiteY33" fmla="*/ 159516 h 388099"/>
                <a:gd name="connsiteX34" fmla="*/ 209668 w 552456"/>
                <a:gd name="connsiteY34" fmla="*/ 184119 h 388099"/>
                <a:gd name="connsiteX35" fmla="*/ 130677 w 552456"/>
                <a:gd name="connsiteY35" fmla="*/ 219932 h 388099"/>
                <a:gd name="connsiteX36" fmla="*/ 130039 w 552456"/>
                <a:gd name="connsiteY36" fmla="*/ 202990 h 388099"/>
                <a:gd name="connsiteX37" fmla="*/ 276229 w 552456"/>
                <a:gd name="connsiteY37" fmla="*/ 22175 h 388099"/>
                <a:gd name="connsiteX38" fmla="*/ 110056 w 552456"/>
                <a:gd name="connsiteY38" fmla="*/ 298187 h 388099"/>
                <a:gd name="connsiteX39" fmla="*/ 29093 w 552456"/>
                <a:gd name="connsiteY39" fmla="*/ 328678 h 388099"/>
                <a:gd name="connsiteX40" fmla="*/ 28998 w 552456"/>
                <a:gd name="connsiteY40" fmla="*/ 328523 h 388099"/>
                <a:gd name="connsiteX41" fmla="*/ 36084 w 552456"/>
                <a:gd name="connsiteY41" fmla="*/ 315362 h 388099"/>
                <a:gd name="connsiteX42" fmla="*/ 45609 w 552456"/>
                <a:gd name="connsiteY42" fmla="*/ 262918 h 388099"/>
                <a:gd name="connsiteX43" fmla="*/ 69727 w 552456"/>
                <a:gd name="connsiteY43" fmla="*/ 205063 h 388099"/>
                <a:gd name="connsiteX44" fmla="*/ 87034 w 552456"/>
                <a:gd name="connsiteY44" fmla="*/ 201216 h 388099"/>
                <a:gd name="connsiteX45" fmla="*/ 111284 w 552456"/>
                <a:gd name="connsiteY45" fmla="*/ 209288 h 388099"/>
                <a:gd name="connsiteX46" fmla="*/ 113399 w 552456"/>
                <a:gd name="connsiteY46" fmla="*/ 237195 h 388099"/>
                <a:gd name="connsiteX47" fmla="*/ 124313 w 552456"/>
                <a:gd name="connsiteY47" fmla="*/ 246384 h 388099"/>
                <a:gd name="connsiteX48" fmla="*/ 126267 w 552456"/>
                <a:gd name="connsiteY48" fmla="*/ 245766 h 388099"/>
                <a:gd name="connsiteX49" fmla="*/ 127124 w 552456"/>
                <a:gd name="connsiteY49" fmla="*/ 245377 h 388099"/>
                <a:gd name="connsiteX50" fmla="*/ 131087 w 552456"/>
                <a:gd name="connsiteY50" fmla="*/ 263694 h 388099"/>
                <a:gd name="connsiteX51" fmla="*/ 110056 w 552456"/>
                <a:gd name="connsiteY51" fmla="*/ 298187 h 388099"/>
                <a:gd name="connsiteX52" fmla="*/ 276229 w 552456"/>
                <a:gd name="connsiteY52" fmla="*/ 365888 h 388099"/>
                <a:gd name="connsiteX53" fmla="*/ 150784 w 552456"/>
                <a:gd name="connsiteY53" fmla="*/ 262774 h 388099"/>
                <a:gd name="connsiteX54" fmla="*/ 149680 w 552456"/>
                <a:gd name="connsiteY54" fmla="*/ 235055 h 388099"/>
                <a:gd name="connsiteX55" fmla="*/ 216678 w 552456"/>
                <a:gd name="connsiteY55" fmla="*/ 204686 h 388099"/>
                <a:gd name="connsiteX56" fmla="*/ 247654 w 552456"/>
                <a:gd name="connsiteY56" fmla="*/ 166534 h 388099"/>
                <a:gd name="connsiteX57" fmla="*/ 250835 w 552456"/>
                <a:gd name="connsiteY57" fmla="*/ 155447 h 388099"/>
                <a:gd name="connsiteX58" fmla="*/ 251006 w 552456"/>
                <a:gd name="connsiteY58" fmla="*/ 155447 h 388099"/>
                <a:gd name="connsiteX59" fmla="*/ 253283 w 552456"/>
                <a:gd name="connsiteY59" fmla="*/ 161634 h 388099"/>
                <a:gd name="connsiteX60" fmla="*/ 309423 w 552456"/>
                <a:gd name="connsiteY60" fmla="*/ 215785 h 388099"/>
                <a:gd name="connsiteX61" fmla="*/ 401873 w 552456"/>
                <a:gd name="connsiteY61" fmla="*/ 239623 h 388099"/>
                <a:gd name="connsiteX62" fmla="*/ 401654 w 552456"/>
                <a:gd name="connsiteY62" fmla="*/ 262652 h 388099"/>
                <a:gd name="connsiteX63" fmla="*/ 276229 w 552456"/>
                <a:gd name="connsiteY63" fmla="*/ 365888 h 388099"/>
                <a:gd name="connsiteX64" fmla="*/ 442402 w 552456"/>
                <a:gd name="connsiteY64" fmla="*/ 298187 h 388099"/>
                <a:gd name="connsiteX65" fmla="*/ 421447 w 552456"/>
                <a:gd name="connsiteY65" fmla="*/ 263694 h 388099"/>
                <a:gd name="connsiteX66" fmla="*/ 425362 w 552456"/>
                <a:gd name="connsiteY66" fmla="*/ 245677 h 388099"/>
                <a:gd name="connsiteX67" fmla="*/ 427610 w 552456"/>
                <a:gd name="connsiteY67" fmla="*/ 246253 h 388099"/>
                <a:gd name="connsiteX68" fmla="*/ 429657 w 552456"/>
                <a:gd name="connsiteY68" fmla="*/ 246519 h 388099"/>
                <a:gd name="connsiteX69" fmla="*/ 439068 w 552456"/>
                <a:gd name="connsiteY69" fmla="*/ 237184 h 388099"/>
                <a:gd name="connsiteX70" fmla="*/ 441192 w 552456"/>
                <a:gd name="connsiteY70" fmla="*/ 209166 h 388099"/>
                <a:gd name="connsiteX71" fmla="*/ 482826 w 552456"/>
                <a:gd name="connsiteY71" fmla="*/ 205063 h 388099"/>
                <a:gd name="connsiteX72" fmla="*/ 506943 w 552456"/>
                <a:gd name="connsiteY72" fmla="*/ 262929 h 388099"/>
                <a:gd name="connsiteX73" fmla="*/ 516468 w 552456"/>
                <a:gd name="connsiteY73" fmla="*/ 315362 h 388099"/>
                <a:gd name="connsiteX74" fmla="*/ 523564 w 552456"/>
                <a:gd name="connsiteY74" fmla="*/ 328523 h 388099"/>
                <a:gd name="connsiteX75" fmla="*/ 523469 w 552456"/>
                <a:gd name="connsiteY75" fmla="*/ 328689 h 388099"/>
                <a:gd name="connsiteX76" fmla="*/ 442402 w 552456"/>
                <a:gd name="connsiteY76" fmla="*/ 298187 h 388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552456" h="388099">
                  <a:moveTo>
                    <a:pt x="550996" y="337814"/>
                  </a:moveTo>
                  <a:lnTo>
                    <a:pt x="532527" y="303576"/>
                  </a:lnTo>
                  <a:cubicBezTo>
                    <a:pt x="526476" y="292550"/>
                    <a:pt x="524054" y="279351"/>
                    <a:pt x="525707" y="266410"/>
                  </a:cubicBezTo>
                  <a:cubicBezTo>
                    <a:pt x="531137" y="226850"/>
                    <a:pt x="518402" y="197757"/>
                    <a:pt x="489855" y="184474"/>
                  </a:cubicBezTo>
                  <a:cubicBezTo>
                    <a:pt x="474030" y="177120"/>
                    <a:pt x="456374" y="177175"/>
                    <a:pt x="440583" y="184629"/>
                  </a:cubicBezTo>
                  <a:cubicBezTo>
                    <a:pt x="433020" y="80285"/>
                    <a:pt x="362573" y="0"/>
                    <a:pt x="276229" y="0"/>
                  </a:cubicBezTo>
                  <a:cubicBezTo>
                    <a:pt x="190180" y="0"/>
                    <a:pt x="119371" y="81260"/>
                    <a:pt x="111770" y="184585"/>
                  </a:cubicBezTo>
                  <a:cubicBezTo>
                    <a:pt x="96003" y="177183"/>
                    <a:pt x="78392" y="177144"/>
                    <a:pt x="62602" y="184474"/>
                  </a:cubicBezTo>
                  <a:cubicBezTo>
                    <a:pt x="34027" y="197779"/>
                    <a:pt x="21321" y="226850"/>
                    <a:pt x="26750" y="266399"/>
                  </a:cubicBezTo>
                  <a:cubicBezTo>
                    <a:pt x="28403" y="279343"/>
                    <a:pt x="25981" y="292547"/>
                    <a:pt x="19930" y="303576"/>
                  </a:cubicBezTo>
                  <a:lnTo>
                    <a:pt x="1461" y="337814"/>
                  </a:lnTo>
                  <a:cubicBezTo>
                    <a:pt x="-1337" y="342998"/>
                    <a:pt x="5" y="349843"/>
                    <a:pt x="4458" y="353100"/>
                  </a:cubicBezTo>
                  <a:cubicBezTo>
                    <a:pt x="5978" y="354211"/>
                    <a:pt x="7735" y="354800"/>
                    <a:pt x="9529" y="354800"/>
                  </a:cubicBezTo>
                  <a:cubicBezTo>
                    <a:pt x="9968" y="354799"/>
                    <a:pt x="10407" y="354766"/>
                    <a:pt x="10843" y="354700"/>
                  </a:cubicBezTo>
                  <a:cubicBezTo>
                    <a:pt x="14120" y="354168"/>
                    <a:pt x="91691" y="341395"/>
                    <a:pt x="121333" y="316049"/>
                  </a:cubicBezTo>
                  <a:cubicBezTo>
                    <a:pt x="129096" y="309420"/>
                    <a:pt x="135753" y="301195"/>
                    <a:pt x="140974" y="291779"/>
                  </a:cubicBezTo>
                  <a:cubicBezTo>
                    <a:pt x="179181" y="378714"/>
                    <a:pt x="270697" y="413134"/>
                    <a:pt x="345381" y="368658"/>
                  </a:cubicBezTo>
                  <a:cubicBezTo>
                    <a:pt x="373787" y="351743"/>
                    <a:pt x="396894" y="324844"/>
                    <a:pt x="411427" y="291779"/>
                  </a:cubicBezTo>
                  <a:cubicBezTo>
                    <a:pt x="416660" y="301191"/>
                    <a:pt x="423326" y="309411"/>
                    <a:pt x="431096" y="316038"/>
                  </a:cubicBezTo>
                  <a:cubicBezTo>
                    <a:pt x="460747" y="341406"/>
                    <a:pt x="538319" y="354157"/>
                    <a:pt x="541586" y="354689"/>
                  </a:cubicBezTo>
                  <a:cubicBezTo>
                    <a:pt x="542030" y="354760"/>
                    <a:pt x="542479" y="354797"/>
                    <a:pt x="542929" y="354800"/>
                  </a:cubicBezTo>
                  <a:cubicBezTo>
                    <a:pt x="548189" y="354801"/>
                    <a:pt x="552455" y="349838"/>
                    <a:pt x="552457" y="343716"/>
                  </a:cubicBezTo>
                  <a:cubicBezTo>
                    <a:pt x="552457" y="341627"/>
                    <a:pt x="551951" y="339581"/>
                    <a:pt x="550996" y="337814"/>
                  </a:cubicBezTo>
                  <a:close/>
                  <a:moveTo>
                    <a:pt x="276229" y="22175"/>
                  </a:moveTo>
                  <a:cubicBezTo>
                    <a:pt x="355286" y="22175"/>
                    <a:pt x="419418" y="98679"/>
                    <a:pt x="422314" y="195883"/>
                  </a:cubicBezTo>
                  <a:lnTo>
                    <a:pt x="422314" y="202990"/>
                  </a:lnTo>
                  <a:cubicBezTo>
                    <a:pt x="422314" y="209321"/>
                    <a:pt x="422047" y="215674"/>
                    <a:pt x="421513" y="221983"/>
                  </a:cubicBezTo>
                  <a:lnTo>
                    <a:pt x="313519" y="194131"/>
                  </a:lnTo>
                  <a:cubicBezTo>
                    <a:pt x="294410" y="189177"/>
                    <a:pt x="278507" y="173842"/>
                    <a:pt x="270771" y="152908"/>
                  </a:cubicBezTo>
                  <a:lnTo>
                    <a:pt x="258531" y="119645"/>
                  </a:lnTo>
                  <a:cubicBezTo>
                    <a:pt x="257030" y="115569"/>
                    <a:pt x="253588" y="112926"/>
                    <a:pt x="249778" y="112926"/>
                  </a:cubicBezTo>
                  <a:lnTo>
                    <a:pt x="249378" y="112926"/>
                  </a:lnTo>
                  <a:cubicBezTo>
                    <a:pt x="245427" y="113118"/>
                    <a:pt x="241988" y="116132"/>
                    <a:pt x="240738" y="120499"/>
                  </a:cubicBezTo>
                  <a:lnTo>
                    <a:pt x="229556" y="159516"/>
                  </a:lnTo>
                  <a:cubicBezTo>
                    <a:pt x="226357" y="170722"/>
                    <a:pt x="219082" y="179721"/>
                    <a:pt x="209668" y="184119"/>
                  </a:cubicBezTo>
                  <a:lnTo>
                    <a:pt x="130677" y="219932"/>
                  </a:lnTo>
                  <a:cubicBezTo>
                    <a:pt x="130258" y="214321"/>
                    <a:pt x="130039" y="208656"/>
                    <a:pt x="130039" y="202990"/>
                  </a:cubicBezTo>
                  <a:cubicBezTo>
                    <a:pt x="130058" y="103280"/>
                    <a:pt x="195628" y="22175"/>
                    <a:pt x="276229" y="22175"/>
                  </a:cubicBezTo>
                  <a:close/>
                  <a:moveTo>
                    <a:pt x="110056" y="298187"/>
                  </a:moveTo>
                  <a:cubicBezTo>
                    <a:pt x="93863" y="312080"/>
                    <a:pt x="55706" y="322824"/>
                    <a:pt x="29093" y="328678"/>
                  </a:cubicBezTo>
                  <a:cubicBezTo>
                    <a:pt x="28979" y="328678"/>
                    <a:pt x="28941" y="328678"/>
                    <a:pt x="28998" y="328523"/>
                  </a:cubicBezTo>
                  <a:lnTo>
                    <a:pt x="36084" y="315362"/>
                  </a:lnTo>
                  <a:cubicBezTo>
                    <a:pt x="44609" y="299799"/>
                    <a:pt x="47993" y="281165"/>
                    <a:pt x="45609" y="262918"/>
                  </a:cubicBezTo>
                  <a:cubicBezTo>
                    <a:pt x="41628" y="233835"/>
                    <a:pt x="49743" y="214366"/>
                    <a:pt x="69727" y="205063"/>
                  </a:cubicBezTo>
                  <a:cubicBezTo>
                    <a:pt x="75232" y="202509"/>
                    <a:pt x="81107" y="201203"/>
                    <a:pt x="87034" y="201216"/>
                  </a:cubicBezTo>
                  <a:cubicBezTo>
                    <a:pt x="95597" y="201292"/>
                    <a:pt x="103980" y="204083"/>
                    <a:pt x="111284" y="209288"/>
                  </a:cubicBezTo>
                  <a:cubicBezTo>
                    <a:pt x="111463" y="218634"/>
                    <a:pt x="112170" y="227957"/>
                    <a:pt x="113399" y="237195"/>
                  </a:cubicBezTo>
                  <a:cubicBezTo>
                    <a:pt x="114233" y="243241"/>
                    <a:pt x="119119" y="247355"/>
                    <a:pt x="124313" y="246384"/>
                  </a:cubicBezTo>
                  <a:cubicBezTo>
                    <a:pt x="124981" y="246259"/>
                    <a:pt x="125636" y="246052"/>
                    <a:pt x="126267" y="245766"/>
                  </a:cubicBezTo>
                  <a:lnTo>
                    <a:pt x="127124" y="245377"/>
                  </a:lnTo>
                  <a:cubicBezTo>
                    <a:pt x="128163" y="251561"/>
                    <a:pt x="129486" y="257676"/>
                    <a:pt x="131087" y="263694"/>
                  </a:cubicBezTo>
                  <a:cubicBezTo>
                    <a:pt x="127802" y="277725"/>
                    <a:pt x="120350" y="289948"/>
                    <a:pt x="110056" y="298187"/>
                  </a:cubicBezTo>
                  <a:close/>
                  <a:moveTo>
                    <a:pt x="276229" y="365888"/>
                  </a:moveTo>
                  <a:cubicBezTo>
                    <a:pt x="219910" y="365776"/>
                    <a:pt x="169715" y="324517"/>
                    <a:pt x="150784" y="262774"/>
                  </a:cubicBezTo>
                  <a:cubicBezTo>
                    <a:pt x="152019" y="253541"/>
                    <a:pt x="151644" y="244115"/>
                    <a:pt x="149680" y="235055"/>
                  </a:cubicBezTo>
                  <a:lnTo>
                    <a:pt x="216678" y="204686"/>
                  </a:lnTo>
                  <a:cubicBezTo>
                    <a:pt x="231327" y="197901"/>
                    <a:pt x="242660" y="183942"/>
                    <a:pt x="247654" y="166534"/>
                  </a:cubicBezTo>
                  <a:lnTo>
                    <a:pt x="250835" y="155447"/>
                  </a:lnTo>
                  <a:cubicBezTo>
                    <a:pt x="250835" y="155303"/>
                    <a:pt x="250949" y="155303"/>
                    <a:pt x="251006" y="155447"/>
                  </a:cubicBezTo>
                  <a:lnTo>
                    <a:pt x="253283" y="161634"/>
                  </a:lnTo>
                  <a:cubicBezTo>
                    <a:pt x="263433" y="189137"/>
                    <a:pt x="284321" y="209285"/>
                    <a:pt x="309423" y="215785"/>
                  </a:cubicBezTo>
                  <a:lnTo>
                    <a:pt x="401873" y="239623"/>
                  </a:lnTo>
                  <a:cubicBezTo>
                    <a:pt x="400692" y="247230"/>
                    <a:pt x="400618" y="255016"/>
                    <a:pt x="401654" y="262652"/>
                  </a:cubicBezTo>
                  <a:cubicBezTo>
                    <a:pt x="382782" y="324454"/>
                    <a:pt x="332576" y="365778"/>
                    <a:pt x="276229" y="365888"/>
                  </a:cubicBezTo>
                  <a:close/>
                  <a:moveTo>
                    <a:pt x="442402" y="298187"/>
                  </a:moveTo>
                  <a:cubicBezTo>
                    <a:pt x="432141" y="289926"/>
                    <a:pt x="424719" y="277709"/>
                    <a:pt x="421447" y="263694"/>
                  </a:cubicBezTo>
                  <a:cubicBezTo>
                    <a:pt x="423022" y="257772"/>
                    <a:pt x="424329" y="251758"/>
                    <a:pt x="425362" y="245677"/>
                  </a:cubicBezTo>
                  <a:lnTo>
                    <a:pt x="427610" y="246253"/>
                  </a:lnTo>
                  <a:cubicBezTo>
                    <a:pt x="428282" y="246430"/>
                    <a:pt x="428969" y="246519"/>
                    <a:pt x="429657" y="246519"/>
                  </a:cubicBezTo>
                  <a:cubicBezTo>
                    <a:pt x="434339" y="246523"/>
                    <a:pt x="438328" y="242565"/>
                    <a:pt x="439068" y="237184"/>
                  </a:cubicBezTo>
                  <a:cubicBezTo>
                    <a:pt x="440297" y="227908"/>
                    <a:pt x="441006" y="218549"/>
                    <a:pt x="441192" y="209166"/>
                  </a:cubicBezTo>
                  <a:cubicBezTo>
                    <a:pt x="453771" y="200349"/>
                    <a:pt x="469154" y="198833"/>
                    <a:pt x="482826" y="205063"/>
                  </a:cubicBezTo>
                  <a:cubicBezTo>
                    <a:pt x="502828" y="214366"/>
                    <a:pt x="510925" y="233891"/>
                    <a:pt x="506943" y="262929"/>
                  </a:cubicBezTo>
                  <a:cubicBezTo>
                    <a:pt x="504560" y="281172"/>
                    <a:pt x="507944" y="299803"/>
                    <a:pt x="516468" y="315362"/>
                  </a:cubicBezTo>
                  <a:lnTo>
                    <a:pt x="523564" y="328523"/>
                  </a:lnTo>
                  <a:cubicBezTo>
                    <a:pt x="523621" y="328645"/>
                    <a:pt x="523564" y="328711"/>
                    <a:pt x="523469" y="328689"/>
                  </a:cubicBezTo>
                  <a:cubicBezTo>
                    <a:pt x="496761" y="322835"/>
                    <a:pt x="458651" y="312091"/>
                    <a:pt x="442402" y="298187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1" name="Prostoručno: oblik 40">
              <a:extLst>
                <a:ext uri="{FF2B5EF4-FFF2-40B4-BE49-F238E27FC236}">
                  <a16:creationId xmlns:a16="http://schemas.microsoft.com/office/drawing/2014/main" id="{156F3278-40DA-C114-B936-8A7C3418B403}"/>
                </a:ext>
              </a:extLst>
            </p:cNvPr>
            <p:cNvSpPr/>
            <p:nvPr/>
          </p:nvSpPr>
          <p:spPr>
            <a:xfrm>
              <a:off x="3092589" y="3807722"/>
              <a:ext cx="495302" cy="305452"/>
            </a:xfrm>
            <a:custGeom>
              <a:avLst/>
              <a:gdLst>
                <a:gd name="connsiteX0" fmla="*/ 454877 w 495302"/>
                <a:gd name="connsiteY0" fmla="*/ 81252 h 305452"/>
                <a:gd name="connsiteX1" fmla="*/ 296762 w 495302"/>
                <a:gd name="connsiteY1" fmla="*/ 180 h 305452"/>
                <a:gd name="connsiteX2" fmla="*/ 285689 w 495302"/>
                <a:gd name="connsiteY2" fmla="*/ 9110 h 305452"/>
                <a:gd name="connsiteX3" fmla="*/ 285570 w 495302"/>
                <a:gd name="connsiteY3" fmla="*/ 10159 h 305452"/>
                <a:gd name="connsiteX4" fmla="*/ 247651 w 495302"/>
                <a:gd name="connsiteY4" fmla="*/ 50440 h 305452"/>
                <a:gd name="connsiteX5" fmla="*/ 247651 w 495302"/>
                <a:gd name="connsiteY5" fmla="*/ 50440 h 305452"/>
                <a:gd name="connsiteX6" fmla="*/ 209551 w 495302"/>
                <a:gd name="connsiteY6" fmla="*/ 9970 h 305452"/>
                <a:gd name="connsiteX7" fmla="*/ 199113 w 495302"/>
                <a:gd name="connsiteY7" fmla="*/ 58 h 305452"/>
                <a:gd name="connsiteX8" fmla="*/ 198426 w 495302"/>
                <a:gd name="connsiteY8" fmla="*/ 169 h 305452"/>
                <a:gd name="connsiteX9" fmla="*/ 40482 w 495302"/>
                <a:gd name="connsiteY9" fmla="*/ 81252 h 305452"/>
                <a:gd name="connsiteX10" fmla="*/ 1 w 495302"/>
                <a:gd name="connsiteY10" fmla="*/ 177735 h 305452"/>
                <a:gd name="connsiteX11" fmla="*/ 1 w 495302"/>
                <a:gd name="connsiteY11" fmla="*/ 305452 h 305452"/>
                <a:gd name="connsiteX12" fmla="*/ 19051 w 495302"/>
                <a:gd name="connsiteY12" fmla="*/ 305452 h 305452"/>
                <a:gd name="connsiteX13" fmla="*/ 19051 w 495302"/>
                <a:gd name="connsiteY13" fmla="*/ 177735 h 305452"/>
                <a:gd name="connsiteX14" fmla="*/ 51941 w 495302"/>
                <a:gd name="connsiteY14" fmla="*/ 98925 h 305452"/>
                <a:gd name="connsiteX15" fmla="*/ 148515 w 495302"/>
                <a:gd name="connsiteY15" fmla="*/ 38687 h 305452"/>
                <a:gd name="connsiteX16" fmla="*/ 133541 w 495302"/>
                <a:gd name="connsiteY16" fmla="*/ 125835 h 305452"/>
                <a:gd name="connsiteX17" fmla="*/ 141017 w 495302"/>
                <a:gd name="connsiteY17" fmla="*/ 138879 h 305452"/>
                <a:gd name="connsiteX18" fmla="*/ 147438 w 495302"/>
                <a:gd name="connsiteY18" fmla="*/ 137743 h 305452"/>
                <a:gd name="connsiteX19" fmla="*/ 238126 w 495302"/>
                <a:gd name="connsiteY19" fmla="*/ 80210 h 305452"/>
                <a:gd name="connsiteX20" fmla="*/ 238126 w 495302"/>
                <a:gd name="connsiteY20" fmla="*/ 305452 h 305452"/>
                <a:gd name="connsiteX21" fmla="*/ 257176 w 495302"/>
                <a:gd name="connsiteY21" fmla="*/ 305452 h 305452"/>
                <a:gd name="connsiteX22" fmla="*/ 257176 w 495302"/>
                <a:gd name="connsiteY22" fmla="*/ 80210 h 305452"/>
                <a:gd name="connsiteX23" fmla="*/ 347863 w 495302"/>
                <a:gd name="connsiteY23" fmla="*/ 137787 h 305452"/>
                <a:gd name="connsiteX24" fmla="*/ 352426 w 495302"/>
                <a:gd name="connsiteY24" fmla="*/ 139140 h 305452"/>
                <a:gd name="connsiteX25" fmla="*/ 361953 w 495302"/>
                <a:gd name="connsiteY25" fmla="*/ 128054 h 305452"/>
                <a:gd name="connsiteX26" fmla="*/ 361760 w 495302"/>
                <a:gd name="connsiteY26" fmla="*/ 125835 h 305452"/>
                <a:gd name="connsiteX27" fmla="*/ 346854 w 495302"/>
                <a:gd name="connsiteY27" fmla="*/ 39053 h 305452"/>
                <a:gd name="connsiteX28" fmla="*/ 443371 w 495302"/>
                <a:gd name="connsiteY28" fmla="*/ 98925 h 305452"/>
                <a:gd name="connsiteX29" fmla="*/ 476251 w 495302"/>
                <a:gd name="connsiteY29" fmla="*/ 177735 h 305452"/>
                <a:gd name="connsiteX30" fmla="*/ 476251 w 495302"/>
                <a:gd name="connsiteY30" fmla="*/ 305452 h 305452"/>
                <a:gd name="connsiteX31" fmla="*/ 495301 w 495302"/>
                <a:gd name="connsiteY31" fmla="*/ 305452 h 305452"/>
                <a:gd name="connsiteX32" fmla="*/ 495301 w 495302"/>
                <a:gd name="connsiteY32" fmla="*/ 177735 h 305452"/>
                <a:gd name="connsiteX33" fmla="*/ 454877 w 495302"/>
                <a:gd name="connsiteY33" fmla="*/ 81252 h 305452"/>
                <a:gd name="connsiteX34" fmla="*/ 169279 w 495302"/>
                <a:gd name="connsiteY34" fmla="*/ 30881 h 305452"/>
                <a:gd name="connsiteX35" fmla="*/ 192539 w 495302"/>
                <a:gd name="connsiteY35" fmla="*/ 24051 h 305452"/>
                <a:gd name="connsiteX36" fmla="*/ 221933 w 495302"/>
                <a:gd name="connsiteY36" fmla="*/ 65219 h 305452"/>
                <a:gd name="connsiteX37" fmla="*/ 156373 w 495302"/>
                <a:gd name="connsiteY37" fmla="*/ 106842 h 305452"/>
                <a:gd name="connsiteX38" fmla="*/ 156246 w 495302"/>
                <a:gd name="connsiteY38" fmla="*/ 106787 h 305452"/>
                <a:gd name="connsiteX39" fmla="*/ 156240 w 495302"/>
                <a:gd name="connsiteY39" fmla="*/ 106720 h 305452"/>
                <a:gd name="connsiteX40" fmla="*/ 338910 w 495302"/>
                <a:gd name="connsiteY40" fmla="*/ 106842 h 305452"/>
                <a:gd name="connsiteX41" fmla="*/ 273588 w 495302"/>
                <a:gd name="connsiteY41" fmla="*/ 65363 h 305452"/>
                <a:gd name="connsiteX42" fmla="*/ 302686 w 495302"/>
                <a:gd name="connsiteY42" fmla="*/ 24151 h 305452"/>
                <a:gd name="connsiteX43" fmla="*/ 326070 w 495302"/>
                <a:gd name="connsiteY43" fmla="*/ 31192 h 305452"/>
                <a:gd name="connsiteX44" fmla="*/ 339091 w 495302"/>
                <a:gd name="connsiteY44" fmla="*/ 106720 h 305452"/>
                <a:gd name="connsiteX45" fmla="*/ 339053 w 495302"/>
                <a:gd name="connsiteY45" fmla="*/ 106886 h 305452"/>
                <a:gd name="connsiteX46" fmla="*/ 338910 w 495302"/>
                <a:gd name="connsiteY46" fmla="*/ 106842 h 305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495302" h="305452">
                  <a:moveTo>
                    <a:pt x="454877" y="81252"/>
                  </a:moveTo>
                  <a:cubicBezTo>
                    <a:pt x="408137" y="40617"/>
                    <a:pt x="354067" y="12893"/>
                    <a:pt x="296762" y="180"/>
                  </a:cubicBezTo>
                  <a:cubicBezTo>
                    <a:pt x="291586" y="-913"/>
                    <a:pt x="286628" y="3085"/>
                    <a:pt x="285689" y="9110"/>
                  </a:cubicBezTo>
                  <a:cubicBezTo>
                    <a:pt x="285636" y="9457"/>
                    <a:pt x="285596" y="9807"/>
                    <a:pt x="285570" y="10159"/>
                  </a:cubicBezTo>
                  <a:cubicBezTo>
                    <a:pt x="283877" y="33036"/>
                    <a:pt x="267376" y="50565"/>
                    <a:pt x="247651" y="50440"/>
                  </a:cubicBezTo>
                  <a:lnTo>
                    <a:pt x="247651" y="50440"/>
                  </a:lnTo>
                  <a:cubicBezTo>
                    <a:pt x="227981" y="50123"/>
                    <a:pt x="211618" y="32743"/>
                    <a:pt x="209551" y="9970"/>
                  </a:cubicBezTo>
                  <a:cubicBezTo>
                    <a:pt x="209020" y="3878"/>
                    <a:pt x="204347" y="-559"/>
                    <a:pt x="199113" y="58"/>
                  </a:cubicBezTo>
                  <a:cubicBezTo>
                    <a:pt x="198883" y="86"/>
                    <a:pt x="198653" y="122"/>
                    <a:pt x="198426" y="169"/>
                  </a:cubicBezTo>
                  <a:cubicBezTo>
                    <a:pt x="141121" y="12698"/>
                    <a:pt x="87073" y="40445"/>
                    <a:pt x="40482" y="81252"/>
                  </a:cubicBezTo>
                  <a:cubicBezTo>
                    <a:pt x="14828" y="104329"/>
                    <a:pt x="-136" y="139995"/>
                    <a:pt x="1" y="177735"/>
                  </a:cubicBezTo>
                  <a:lnTo>
                    <a:pt x="1" y="305452"/>
                  </a:lnTo>
                  <a:lnTo>
                    <a:pt x="19051" y="305452"/>
                  </a:lnTo>
                  <a:lnTo>
                    <a:pt x="19051" y="177735"/>
                  </a:lnTo>
                  <a:cubicBezTo>
                    <a:pt x="18890" y="146941"/>
                    <a:pt x="31047" y="117813"/>
                    <a:pt x="51941" y="98925"/>
                  </a:cubicBezTo>
                  <a:cubicBezTo>
                    <a:pt x="81343" y="73301"/>
                    <a:pt x="113902" y="52993"/>
                    <a:pt x="148515" y="38687"/>
                  </a:cubicBezTo>
                  <a:lnTo>
                    <a:pt x="133541" y="125835"/>
                  </a:lnTo>
                  <a:cubicBezTo>
                    <a:pt x="132511" y="131840"/>
                    <a:pt x="135858" y="137679"/>
                    <a:pt x="141017" y="138879"/>
                  </a:cubicBezTo>
                  <a:cubicBezTo>
                    <a:pt x="143206" y="139388"/>
                    <a:pt x="145478" y="138986"/>
                    <a:pt x="147438" y="137743"/>
                  </a:cubicBezTo>
                  <a:lnTo>
                    <a:pt x="238126" y="80210"/>
                  </a:lnTo>
                  <a:lnTo>
                    <a:pt x="238126" y="305452"/>
                  </a:lnTo>
                  <a:lnTo>
                    <a:pt x="257176" y="305452"/>
                  </a:lnTo>
                  <a:lnTo>
                    <a:pt x="257176" y="80210"/>
                  </a:lnTo>
                  <a:lnTo>
                    <a:pt x="347863" y="137787"/>
                  </a:lnTo>
                  <a:cubicBezTo>
                    <a:pt x="349265" y="138671"/>
                    <a:pt x="350832" y="139136"/>
                    <a:pt x="352426" y="139140"/>
                  </a:cubicBezTo>
                  <a:cubicBezTo>
                    <a:pt x="357687" y="139141"/>
                    <a:pt x="361952" y="134178"/>
                    <a:pt x="361953" y="128054"/>
                  </a:cubicBezTo>
                  <a:cubicBezTo>
                    <a:pt x="361953" y="127309"/>
                    <a:pt x="361889" y="126565"/>
                    <a:pt x="361760" y="125835"/>
                  </a:cubicBezTo>
                  <a:lnTo>
                    <a:pt x="346854" y="39053"/>
                  </a:lnTo>
                  <a:cubicBezTo>
                    <a:pt x="381402" y="53319"/>
                    <a:pt x="413932" y="73498"/>
                    <a:pt x="443371" y="98925"/>
                  </a:cubicBezTo>
                  <a:cubicBezTo>
                    <a:pt x="464259" y="117817"/>
                    <a:pt x="476411" y="146944"/>
                    <a:pt x="476251" y="177735"/>
                  </a:cubicBezTo>
                  <a:lnTo>
                    <a:pt x="476251" y="305452"/>
                  </a:lnTo>
                  <a:lnTo>
                    <a:pt x="495301" y="305452"/>
                  </a:lnTo>
                  <a:lnTo>
                    <a:pt x="495301" y="177735"/>
                  </a:lnTo>
                  <a:cubicBezTo>
                    <a:pt x="495449" y="140007"/>
                    <a:pt x="480508" y="104346"/>
                    <a:pt x="454877" y="81252"/>
                  </a:cubicBezTo>
                  <a:close/>
                  <a:moveTo>
                    <a:pt x="169279" y="30881"/>
                  </a:moveTo>
                  <a:cubicBezTo>
                    <a:pt x="177052" y="28287"/>
                    <a:pt x="184815" y="25914"/>
                    <a:pt x="192539" y="24051"/>
                  </a:cubicBezTo>
                  <a:cubicBezTo>
                    <a:pt x="197106" y="41865"/>
                    <a:pt x="207723" y="56735"/>
                    <a:pt x="221933" y="65219"/>
                  </a:cubicBezTo>
                  <a:lnTo>
                    <a:pt x="156373" y="106842"/>
                  </a:lnTo>
                  <a:cubicBezTo>
                    <a:pt x="156325" y="106867"/>
                    <a:pt x="156268" y="106843"/>
                    <a:pt x="156246" y="106787"/>
                  </a:cubicBezTo>
                  <a:cubicBezTo>
                    <a:pt x="156239" y="106766"/>
                    <a:pt x="156236" y="106743"/>
                    <a:pt x="156240" y="106720"/>
                  </a:cubicBezTo>
                  <a:close/>
                  <a:moveTo>
                    <a:pt x="338910" y="106842"/>
                  </a:moveTo>
                  <a:lnTo>
                    <a:pt x="273588" y="65363"/>
                  </a:lnTo>
                  <a:cubicBezTo>
                    <a:pt x="287847" y="57019"/>
                    <a:pt x="298415" y="42052"/>
                    <a:pt x="302686" y="24151"/>
                  </a:cubicBezTo>
                  <a:cubicBezTo>
                    <a:pt x="310430" y="26092"/>
                    <a:pt x="318250" y="28586"/>
                    <a:pt x="326070" y="31192"/>
                  </a:cubicBezTo>
                  <a:lnTo>
                    <a:pt x="339091" y="106720"/>
                  </a:lnTo>
                  <a:cubicBezTo>
                    <a:pt x="339120" y="106777"/>
                    <a:pt x="339102" y="106853"/>
                    <a:pt x="339053" y="106886"/>
                  </a:cubicBezTo>
                  <a:cubicBezTo>
                    <a:pt x="339003" y="106919"/>
                    <a:pt x="338939" y="106899"/>
                    <a:pt x="338910" y="106842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42" name="Grafika 21" descr="User Crown Male outline">
            <a:extLst>
              <a:ext uri="{FF2B5EF4-FFF2-40B4-BE49-F238E27FC236}">
                <a16:creationId xmlns:a16="http://schemas.microsoft.com/office/drawing/2014/main" id="{0B317B63-A390-F958-B801-30FA6B530031}"/>
              </a:ext>
            </a:extLst>
          </p:cNvPr>
          <p:cNvGrpSpPr/>
          <p:nvPr/>
        </p:nvGrpSpPr>
        <p:grpSpPr>
          <a:xfrm>
            <a:off x="5535012" y="747217"/>
            <a:ext cx="609600" cy="876344"/>
            <a:chOff x="3185440" y="3386830"/>
            <a:chExt cx="609600" cy="876344"/>
          </a:xfrm>
          <a:solidFill>
            <a:srgbClr val="000000"/>
          </a:solidFill>
        </p:grpSpPr>
        <p:sp>
          <p:nvSpPr>
            <p:cNvPr id="43" name="Prostoručno: oblik 42">
              <a:extLst>
                <a:ext uri="{FF2B5EF4-FFF2-40B4-BE49-F238E27FC236}">
                  <a16:creationId xmlns:a16="http://schemas.microsoft.com/office/drawing/2014/main" id="{D64FB1BA-81D9-64D4-AAB9-196EFC3A6314}"/>
                </a:ext>
              </a:extLst>
            </p:cNvPr>
            <p:cNvSpPr/>
            <p:nvPr/>
          </p:nvSpPr>
          <p:spPr>
            <a:xfrm>
              <a:off x="3329886" y="3386830"/>
              <a:ext cx="320373" cy="477655"/>
            </a:xfrm>
            <a:custGeom>
              <a:avLst/>
              <a:gdLst>
                <a:gd name="connsiteX0" fmla="*/ 320373 w 320373"/>
                <a:gd name="connsiteY0" fmla="*/ 0 h 477655"/>
                <a:gd name="connsiteX1" fmla="*/ 235001 w 320373"/>
                <a:gd name="connsiteY1" fmla="*/ 72268 h 477655"/>
                <a:gd name="connsiteX2" fmla="*/ 160172 w 320373"/>
                <a:gd name="connsiteY2" fmla="*/ 8892 h 477655"/>
                <a:gd name="connsiteX3" fmla="*/ 85334 w 320373"/>
                <a:gd name="connsiteY3" fmla="*/ 72268 h 477655"/>
                <a:gd name="connsiteX4" fmla="*/ 0 w 320373"/>
                <a:gd name="connsiteY4" fmla="*/ 0 h 477655"/>
                <a:gd name="connsiteX5" fmla="*/ 9525 w 320373"/>
                <a:gd name="connsiteY5" fmla="*/ 222182 h 477655"/>
                <a:gd name="connsiteX6" fmla="*/ 23527 w 320373"/>
                <a:gd name="connsiteY6" fmla="*/ 222182 h 477655"/>
                <a:gd name="connsiteX7" fmla="*/ 93355 w 320373"/>
                <a:gd name="connsiteY7" fmla="*/ 459531 h 477655"/>
                <a:gd name="connsiteX8" fmla="*/ 297256 w 320373"/>
                <a:gd name="connsiteY8" fmla="*/ 378248 h 477655"/>
                <a:gd name="connsiteX9" fmla="*/ 297256 w 320373"/>
                <a:gd name="connsiteY9" fmla="*/ 222182 h 477655"/>
                <a:gd name="connsiteX10" fmla="*/ 310848 w 320373"/>
                <a:gd name="connsiteY10" fmla="*/ 222182 h 477655"/>
                <a:gd name="connsiteX11" fmla="*/ 293703 w 320373"/>
                <a:gd name="connsiteY11" fmla="*/ 299795 h 477655"/>
                <a:gd name="connsiteX12" fmla="*/ 160753 w 320373"/>
                <a:gd name="connsiteY12" fmla="*/ 455483 h 477655"/>
                <a:gd name="connsiteX13" fmla="*/ 27004 w 320373"/>
                <a:gd name="connsiteY13" fmla="*/ 300724 h 477655"/>
                <a:gd name="connsiteX14" fmla="*/ 45101 w 320373"/>
                <a:gd name="connsiteY14" fmla="*/ 222182 h 477655"/>
                <a:gd name="connsiteX15" fmla="*/ 275673 w 320373"/>
                <a:gd name="connsiteY15" fmla="*/ 222182 h 477655"/>
                <a:gd name="connsiteX16" fmla="*/ 293703 w 320373"/>
                <a:gd name="connsiteY16" fmla="*/ 299795 h 477655"/>
                <a:gd name="connsiteX17" fmla="*/ 292751 w 320373"/>
                <a:gd name="connsiteY17" fmla="*/ 200007 h 477655"/>
                <a:gd name="connsiteX18" fmla="*/ 27642 w 320373"/>
                <a:gd name="connsiteY18" fmla="*/ 200007 h 477655"/>
                <a:gd name="connsiteX19" fmla="*/ 20974 w 320373"/>
                <a:gd name="connsiteY19" fmla="*/ 45215 h 477655"/>
                <a:gd name="connsiteX20" fmla="*/ 85296 w 320373"/>
                <a:gd name="connsiteY20" fmla="*/ 99688 h 477655"/>
                <a:gd name="connsiteX21" fmla="*/ 160134 w 320373"/>
                <a:gd name="connsiteY21" fmla="*/ 36323 h 477655"/>
                <a:gd name="connsiteX22" fmla="*/ 234963 w 320373"/>
                <a:gd name="connsiteY22" fmla="*/ 99688 h 477655"/>
                <a:gd name="connsiteX23" fmla="*/ 299304 w 320373"/>
                <a:gd name="connsiteY23" fmla="*/ 45215 h 47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0373" h="477655">
                  <a:moveTo>
                    <a:pt x="320373" y="0"/>
                  </a:moveTo>
                  <a:lnTo>
                    <a:pt x="235001" y="72268"/>
                  </a:lnTo>
                  <a:lnTo>
                    <a:pt x="160172" y="8892"/>
                  </a:lnTo>
                  <a:lnTo>
                    <a:pt x="85334" y="72268"/>
                  </a:lnTo>
                  <a:lnTo>
                    <a:pt x="0" y="0"/>
                  </a:lnTo>
                  <a:lnTo>
                    <a:pt x="9525" y="222182"/>
                  </a:lnTo>
                  <a:lnTo>
                    <a:pt x="23527" y="222182"/>
                  </a:lnTo>
                  <a:cubicBezTo>
                    <a:pt x="-13496" y="310171"/>
                    <a:pt x="17767" y="416435"/>
                    <a:pt x="93355" y="459531"/>
                  </a:cubicBezTo>
                  <a:cubicBezTo>
                    <a:pt x="168944" y="502627"/>
                    <a:pt x="260233" y="466236"/>
                    <a:pt x="297256" y="378248"/>
                  </a:cubicBezTo>
                  <a:cubicBezTo>
                    <a:pt x="317970" y="329019"/>
                    <a:pt x="317970" y="271410"/>
                    <a:pt x="297256" y="222182"/>
                  </a:cubicBezTo>
                  <a:lnTo>
                    <a:pt x="310848" y="222182"/>
                  </a:lnTo>
                  <a:close/>
                  <a:moveTo>
                    <a:pt x="293703" y="299795"/>
                  </a:moveTo>
                  <a:cubicBezTo>
                    <a:pt x="293923" y="385523"/>
                    <a:pt x="234400" y="455227"/>
                    <a:pt x="160753" y="455483"/>
                  </a:cubicBezTo>
                  <a:cubicBezTo>
                    <a:pt x="87106" y="455741"/>
                    <a:pt x="27225" y="386453"/>
                    <a:pt x="27004" y="300724"/>
                  </a:cubicBezTo>
                  <a:cubicBezTo>
                    <a:pt x="26934" y="273137"/>
                    <a:pt x="33180" y="246026"/>
                    <a:pt x="45101" y="222182"/>
                  </a:cubicBezTo>
                  <a:lnTo>
                    <a:pt x="275673" y="222182"/>
                  </a:lnTo>
                  <a:cubicBezTo>
                    <a:pt x="287484" y="245737"/>
                    <a:pt x="293705" y="272522"/>
                    <a:pt x="293703" y="299795"/>
                  </a:cubicBezTo>
                  <a:close/>
                  <a:moveTo>
                    <a:pt x="292751" y="200007"/>
                  </a:moveTo>
                  <a:lnTo>
                    <a:pt x="27642" y="200007"/>
                  </a:lnTo>
                  <a:lnTo>
                    <a:pt x="20974" y="45215"/>
                  </a:lnTo>
                  <a:lnTo>
                    <a:pt x="85296" y="99688"/>
                  </a:lnTo>
                  <a:lnTo>
                    <a:pt x="160134" y="36323"/>
                  </a:lnTo>
                  <a:lnTo>
                    <a:pt x="234963" y="99688"/>
                  </a:lnTo>
                  <a:lnTo>
                    <a:pt x="299304" y="45215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4" name="Prostoručno: oblik 43">
              <a:extLst>
                <a:ext uri="{FF2B5EF4-FFF2-40B4-BE49-F238E27FC236}">
                  <a16:creationId xmlns:a16="http://schemas.microsoft.com/office/drawing/2014/main" id="{2F39C9DB-4C51-AC6B-0318-F8E07D155757}"/>
                </a:ext>
              </a:extLst>
            </p:cNvPr>
            <p:cNvSpPr/>
            <p:nvPr/>
          </p:nvSpPr>
          <p:spPr>
            <a:xfrm>
              <a:off x="3185440" y="3918098"/>
              <a:ext cx="609600" cy="345076"/>
            </a:xfrm>
            <a:custGeom>
              <a:avLst/>
              <a:gdLst>
                <a:gd name="connsiteX0" fmla="*/ 576577 w 609600"/>
                <a:gd name="connsiteY0" fmla="*/ 95885 h 345076"/>
                <a:gd name="connsiteX1" fmla="*/ 429339 w 609600"/>
                <a:gd name="connsiteY1" fmla="*/ 12218 h 345076"/>
                <a:gd name="connsiteX2" fmla="*/ 392516 w 609600"/>
                <a:gd name="connsiteY2" fmla="*/ 1209 h 345076"/>
                <a:gd name="connsiteX3" fmla="*/ 387687 w 609600"/>
                <a:gd name="connsiteY3" fmla="*/ 0 h 345076"/>
                <a:gd name="connsiteX4" fmla="*/ 384058 w 609600"/>
                <a:gd name="connsiteY4" fmla="*/ 3914 h 345076"/>
                <a:gd name="connsiteX5" fmla="*/ 304800 w 609600"/>
                <a:gd name="connsiteY5" fmla="*/ 45714 h 345076"/>
                <a:gd name="connsiteX6" fmla="*/ 225514 w 609600"/>
                <a:gd name="connsiteY6" fmla="*/ 4468 h 345076"/>
                <a:gd name="connsiteX7" fmla="*/ 221904 w 609600"/>
                <a:gd name="connsiteY7" fmla="*/ 610 h 345076"/>
                <a:gd name="connsiteX8" fmla="*/ 217141 w 609600"/>
                <a:gd name="connsiteY8" fmla="*/ 1785 h 345076"/>
                <a:gd name="connsiteX9" fmla="*/ 180403 w 609600"/>
                <a:gd name="connsiteY9" fmla="*/ 12185 h 345076"/>
                <a:gd name="connsiteX10" fmla="*/ 33137 w 609600"/>
                <a:gd name="connsiteY10" fmla="*/ 95807 h 345076"/>
                <a:gd name="connsiteX11" fmla="*/ 0 w 609600"/>
                <a:gd name="connsiteY11" fmla="*/ 173220 h 345076"/>
                <a:gd name="connsiteX12" fmla="*/ 0 w 609600"/>
                <a:gd name="connsiteY12" fmla="*/ 345076 h 345076"/>
                <a:gd name="connsiteX13" fmla="*/ 19050 w 609600"/>
                <a:gd name="connsiteY13" fmla="*/ 345076 h 345076"/>
                <a:gd name="connsiteX14" fmla="*/ 19050 w 609600"/>
                <a:gd name="connsiteY14" fmla="*/ 173220 h 345076"/>
                <a:gd name="connsiteX15" fmla="*/ 44653 w 609600"/>
                <a:gd name="connsiteY15" fmla="*/ 113436 h 345076"/>
                <a:gd name="connsiteX16" fmla="*/ 185509 w 609600"/>
                <a:gd name="connsiteY16" fmla="*/ 33606 h 345076"/>
                <a:gd name="connsiteX17" fmla="*/ 216322 w 609600"/>
                <a:gd name="connsiteY17" fmla="*/ 24736 h 345076"/>
                <a:gd name="connsiteX18" fmla="*/ 304800 w 609600"/>
                <a:gd name="connsiteY18" fmla="*/ 67889 h 345076"/>
                <a:gd name="connsiteX19" fmla="*/ 393287 w 609600"/>
                <a:gd name="connsiteY19" fmla="*/ 24104 h 345076"/>
                <a:gd name="connsiteX20" fmla="*/ 423986 w 609600"/>
                <a:gd name="connsiteY20" fmla="*/ 33506 h 345076"/>
                <a:gd name="connsiteX21" fmla="*/ 564594 w 609600"/>
                <a:gd name="connsiteY21" fmla="*/ 113126 h 345076"/>
                <a:gd name="connsiteX22" fmla="*/ 590550 w 609600"/>
                <a:gd name="connsiteY22" fmla="*/ 173220 h 345076"/>
                <a:gd name="connsiteX23" fmla="*/ 590550 w 609600"/>
                <a:gd name="connsiteY23" fmla="*/ 345076 h 345076"/>
                <a:gd name="connsiteX24" fmla="*/ 609600 w 609600"/>
                <a:gd name="connsiteY24" fmla="*/ 345076 h 345076"/>
                <a:gd name="connsiteX25" fmla="*/ 609600 w 609600"/>
                <a:gd name="connsiteY25" fmla="*/ 173220 h 345076"/>
                <a:gd name="connsiteX26" fmla="*/ 576577 w 609600"/>
                <a:gd name="connsiteY26" fmla="*/ 95885 h 345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09600" h="345076">
                  <a:moveTo>
                    <a:pt x="576577" y="95885"/>
                  </a:moveTo>
                  <a:cubicBezTo>
                    <a:pt x="532856" y="56705"/>
                    <a:pt x="482770" y="28244"/>
                    <a:pt x="429339" y="12218"/>
                  </a:cubicBezTo>
                  <a:cubicBezTo>
                    <a:pt x="417033" y="7928"/>
                    <a:pt x="404641" y="4224"/>
                    <a:pt x="392516" y="1209"/>
                  </a:cubicBezTo>
                  <a:lnTo>
                    <a:pt x="387687" y="0"/>
                  </a:lnTo>
                  <a:lnTo>
                    <a:pt x="384058" y="3914"/>
                  </a:lnTo>
                  <a:cubicBezTo>
                    <a:pt x="345243" y="45714"/>
                    <a:pt x="318935" y="45714"/>
                    <a:pt x="304800" y="45714"/>
                  </a:cubicBezTo>
                  <a:cubicBezTo>
                    <a:pt x="290665" y="45714"/>
                    <a:pt x="264138" y="45714"/>
                    <a:pt x="225514" y="4468"/>
                  </a:cubicBezTo>
                  <a:lnTo>
                    <a:pt x="221904" y="610"/>
                  </a:lnTo>
                  <a:lnTo>
                    <a:pt x="217141" y="1785"/>
                  </a:lnTo>
                  <a:cubicBezTo>
                    <a:pt x="205473" y="4646"/>
                    <a:pt x="193148" y="8138"/>
                    <a:pt x="180403" y="12185"/>
                  </a:cubicBezTo>
                  <a:cubicBezTo>
                    <a:pt x="127615" y="30194"/>
                    <a:pt x="77824" y="58467"/>
                    <a:pt x="33137" y="95807"/>
                  </a:cubicBezTo>
                  <a:cubicBezTo>
                    <a:pt x="12648" y="114493"/>
                    <a:pt x="477" y="142927"/>
                    <a:pt x="0" y="173220"/>
                  </a:cubicBezTo>
                  <a:lnTo>
                    <a:pt x="0" y="345076"/>
                  </a:lnTo>
                  <a:lnTo>
                    <a:pt x="19050" y="345076"/>
                  </a:lnTo>
                  <a:lnTo>
                    <a:pt x="19050" y="173220"/>
                  </a:lnTo>
                  <a:cubicBezTo>
                    <a:pt x="19470" y="149836"/>
                    <a:pt x="28864" y="127901"/>
                    <a:pt x="44653" y="113436"/>
                  </a:cubicBezTo>
                  <a:cubicBezTo>
                    <a:pt x="87419" y="77802"/>
                    <a:pt x="135037" y="50814"/>
                    <a:pt x="185509" y="33606"/>
                  </a:cubicBezTo>
                  <a:cubicBezTo>
                    <a:pt x="196082" y="30280"/>
                    <a:pt x="206464" y="27264"/>
                    <a:pt x="216322" y="24736"/>
                  </a:cubicBezTo>
                  <a:cubicBezTo>
                    <a:pt x="253365" y="62644"/>
                    <a:pt x="281788" y="67889"/>
                    <a:pt x="304800" y="67889"/>
                  </a:cubicBezTo>
                  <a:cubicBezTo>
                    <a:pt x="327812" y="67889"/>
                    <a:pt x="356083" y="62578"/>
                    <a:pt x="393287" y="24104"/>
                  </a:cubicBezTo>
                  <a:cubicBezTo>
                    <a:pt x="403393" y="26765"/>
                    <a:pt x="413671" y="29903"/>
                    <a:pt x="423986" y="33506"/>
                  </a:cubicBezTo>
                  <a:cubicBezTo>
                    <a:pt x="474991" y="48731"/>
                    <a:pt x="522821" y="75814"/>
                    <a:pt x="564594" y="113126"/>
                  </a:cubicBezTo>
                  <a:cubicBezTo>
                    <a:pt x="580568" y="127596"/>
                    <a:pt x="590099" y="149665"/>
                    <a:pt x="590550" y="173220"/>
                  </a:cubicBezTo>
                  <a:lnTo>
                    <a:pt x="590550" y="345076"/>
                  </a:lnTo>
                  <a:lnTo>
                    <a:pt x="609600" y="345076"/>
                  </a:lnTo>
                  <a:lnTo>
                    <a:pt x="609600" y="173220"/>
                  </a:lnTo>
                  <a:cubicBezTo>
                    <a:pt x="609139" y="142973"/>
                    <a:pt x="597012" y="114574"/>
                    <a:pt x="576577" y="9588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  <p:grpSp>
        <p:nvGrpSpPr>
          <p:cNvPr id="45" name="Grafika 23" descr="Woman Shrugging outline">
            <a:extLst>
              <a:ext uri="{FF2B5EF4-FFF2-40B4-BE49-F238E27FC236}">
                <a16:creationId xmlns:a16="http://schemas.microsoft.com/office/drawing/2014/main" id="{D58053D0-F315-97FA-9736-EFD900B25A03}"/>
              </a:ext>
            </a:extLst>
          </p:cNvPr>
          <p:cNvGrpSpPr/>
          <p:nvPr/>
        </p:nvGrpSpPr>
        <p:grpSpPr>
          <a:xfrm>
            <a:off x="6710588" y="1728413"/>
            <a:ext cx="590072" cy="997875"/>
            <a:chOff x="3344716" y="3537262"/>
            <a:chExt cx="590072" cy="997875"/>
          </a:xfrm>
          <a:solidFill>
            <a:srgbClr val="000000"/>
          </a:solidFill>
        </p:grpSpPr>
        <p:sp>
          <p:nvSpPr>
            <p:cNvPr id="46" name="Prostoručno: oblik 45">
              <a:extLst>
                <a:ext uri="{FF2B5EF4-FFF2-40B4-BE49-F238E27FC236}">
                  <a16:creationId xmlns:a16="http://schemas.microsoft.com/office/drawing/2014/main" id="{8CC4E653-B768-77E0-3450-BEC7145D9CD0}"/>
                </a:ext>
              </a:extLst>
            </p:cNvPr>
            <p:cNvSpPr/>
            <p:nvPr/>
          </p:nvSpPr>
          <p:spPr>
            <a:xfrm>
              <a:off x="3564040" y="3537262"/>
              <a:ext cx="152400" cy="177400"/>
            </a:xfrm>
            <a:custGeom>
              <a:avLst/>
              <a:gdLst>
                <a:gd name="connsiteX0" fmla="*/ 76200 w 152400"/>
                <a:gd name="connsiteY0" fmla="*/ 177400 h 177400"/>
                <a:gd name="connsiteX1" fmla="*/ 152400 w 152400"/>
                <a:gd name="connsiteY1" fmla="*/ 88700 h 177400"/>
                <a:gd name="connsiteX2" fmla="*/ 76200 w 152400"/>
                <a:gd name="connsiteY2" fmla="*/ 0 h 177400"/>
                <a:gd name="connsiteX3" fmla="*/ 0 w 152400"/>
                <a:gd name="connsiteY3" fmla="*/ 88700 h 177400"/>
                <a:gd name="connsiteX4" fmla="*/ 76200 w 152400"/>
                <a:gd name="connsiteY4" fmla="*/ 177400 h 177400"/>
                <a:gd name="connsiteX5" fmla="*/ 76200 w 152400"/>
                <a:gd name="connsiteY5" fmla="*/ 22175 h 177400"/>
                <a:gd name="connsiteX6" fmla="*/ 133350 w 152400"/>
                <a:gd name="connsiteY6" fmla="*/ 88700 h 177400"/>
                <a:gd name="connsiteX7" fmla="*/ 76200 w 152400"/>
                <a:gd name="connsiteY7" fmla="*/ 155225 h 177400"/>
                <a:gd name="connsiteX8" fmla="*/ 19050 w 152400"/>
                <a:gd name="connsiteY8" fmla="*/ 88700 h 177400"/>
                <a:gd name="connsiteX9" fmla="*/ 76200 w 152400"/>
                <a:gd name="connsiteY9" fmla="*/ 22175 h 17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00" h="177400">
                  <a:moveTo>
                    <a:pt x="76200" y="177400"/>
                  </a:moveTo>
                  <a:cubicBezTo>
                    <a:pt x="118284" y="177400"/>
                    <a:pt x="152400" y="137688"/>
                    <a:pt x="152400" y="88700"/>
                  </a:cubicBezTo>
                  <a:cubicBezTo>
                    <a:pt x="152400" y="39712"/>
                    <a:pt x="118284" y="0"/>
                    <a:pt x="76200" y="0"/>
                  </a:cubicBezTo>
                  <a:cubicBezTo>
                    <a:pt x="34116" y="0"/>
                    <a:pt x="0" y="39712"/>
                    <a:pt x="0" y="88700"/>
                  </a:cubicBezTo>
                  <a:cubicBezTo>
                    <a:pt x="48" y="137665"/>
                    <a:pt x="34136" y="177345"/>
                    <a:pt x="76200" y="177400"/>
                  </a:cubicBezTo>
                  <a:close/>
                  <a:moveTo>
                    <a:pt x="76200" y="22175"/>
                  </a:moveTo>
                  <a:cubicBezTo>
                    <a:pt x="107763" y="22175"/>
                    <a:pt x="133350" y="51959"/>
                    <a:pt x="133350" y="88700"/>
                  </a:cubicBezTo>
                  <a:cubicBezTo>
                    <a:pt x="133350" y="125441"/>
                    <a:pt x="107763" y="155225"/>
                    <a:pt x="76200" y="155225"/>
                  </a:cubicBezTo>
                  <a:cubicBezTo>
                    <a:pt x="44637" y="155225"/>
                    <a:pt x="19050" y="125441"/>
                    <a:pt x="19050" y="88700"/>
                  </a:cubicBezTo>
                  <a:cubicBezTo>
                    <a:pt x="19081" y="51974"/>
                    <a:pt x="44650" y="22212"/>
                    <a:pt x="76200" y="22175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7" name="Prostoručno: oblik 46">
              <a:extLst>
                <a:ext uri="{FF2B5EF4-FFF2-40B4-BE49-F238E27FC236}">
                  <a16:creationId xmlns:a16="http://schemas.microsoft.com/office/drawing/2014/main" id="{B66A9DAF-4E6A-9BD7-99D9-0566F53FF254}"/>
                </a:ext>
              </a:extLst>
            </p:cNvPr>
            <p:cNvSpPr/>
            <p:nvPr/>
          </p:nvSpPr>
          <p:spPr>
            <a:xfrm>
              <a:off x="3344716" y="3736837"/>
              <a:ext cx="590072" cy="253348"/>
            </a:xfrm>
            <a:custGeom>
              <a:avLst/>
              <a:gdLst>
                <a:gd name="connsiteX0" fmla="*/ 575740 w 590072"/>
                <a:gd name="connsiteY0" fmla="*/ 139991 h 253348"/>
                <a:gd name="connsiteX1" fmla="*/ 543774 w 590072"/>
                <a:gd name="connsiteY1" fmla="*/ 132108 h 253348"/>
                <a:gd name="connsiteX2" fmla="*/ 461859 w 590072"/>
                <a:gd name="connsiteY2" fmla="*/ 155946 h 253348"/>
                <a:gd name="connsiteX3" fmla="*/ 431245 w 590072"/>
                <a:gd name="connsiteY3" fmla="*/ 63321 h 253348"/>
                <a:gd name="connsiteX4" fmla="*/ 430398 w 590072"/>
                <a:gd name="connsiteY4" fmla="*/ 60981 h 253348"/>
                <a:gd name="connsiteX5" fmla="*/ 295524 w 590072"/>
                <a:gd name="connsiteY5" fmla="*/ 0 h 253348"/>
                <a:gd name="connsiteX6" fmla="*/ 294571 w 590072"/>
                <a:gd name="connsiteY6" fmla="*/ 0 h 253348"/>
                <a:gd name="connsiteX7" fmla="*/ 159649 w 590072"/>
                <a:gd name="connsiteY7" fmla="*/ 61103 h 253348"/>
                <a:gd name="connsiteX8" fmla="*/ 128217 w 590072"/>
                <a:gd name="connsiteY8" fmla="*/ 155935 h 253348"/>
                <a:gd name="connsiteX9" fmla="*/ 46302 w 590072"/>
                <a:gd name="connsiteY9" fmla="*/ 132096 h 253348"/>
                <a:gd name="connsiteX10" fmla="*/ 1125 w 590072"/>
                <a:gd name="connsiteY10" fmla="*/ 163618 h 253348"/>
                <a:gd name="connsiteX11" fmla="*/ 28204 w 590072"/>
                <a:gd name="connsiteY11" fmla="*/ 216206 h 253348"/>
                <a:gd name="connsiteX12" fmla="*/ 151553 w 590072"/>
                <a:gd name="connsiteY12" fmla="*/ 252130 h 253348"/>
                <a:gd name="connsiteX13" fmla="*/ 174413 w 590072"/>
                <a:gd name="connsiteY13" fmla="*/ 249801 h 253348"/>
                <a:gd name="connsiteX14" fmla="*/ 179472 w 590072"/>
                <a:gd name="connsiteY14" fmla="*/ 235269 h 253348"/>
                <a:gd name="connsiteX15" fmla="*/ 166988 w 590072"/>
                <a:gd name="connsiteY15" fmla="*/ 229380 h 253348"/>
                <a:gd name="connsiteX16" fmla="*/ 166650 w 590072"/>
                <a:gd name="connsiteY16" fmla="*/ 229556 h 253348"/>
                <a:gd name="connsiteX17" fmla="*/ 156220 w 590072"/>
                <a:gd name="connsiteY17" fmla="*/ 230664 h 253348"/>
                <a:gd name="connsiteX18" fmla="*/ 32881 w 590072"/>
                <a:gd name="connsiteY18" fmla="*/ 194741 h 253348"/>
                <a:gd name="connsiteX19" fmla="*/ 19514 w 590072"/>
                <a:gd name="connsiteY19" fmla="*/ 169151 h 253348"/>
                <a:gd name="connsiteX20" fmla="*/ 41498 w 590072"/>
                <a:gd name="connsiteY20" fmla="*/ 153591 h 253348"/>
                <a:gd name="connsiteX21" fmla="*/ 41701 w 590072"/>
                <a:gd name="connsiteY21" fmla="*/ 153651 h 253348"/>
                <a:gd name="connsiteX22" fmla="*/ 139933 w 590072"/>
                <a:gd name="connsiteY22" fmla="*/ 182256 h 253348"/>
                <a:gd name="connsiteX23" fmla="*/ 176461 w 590072"/>
                <a:gd name="connsiteY23" fmla="*/ 71947 h 253348"/>
                <a:gd name="connsiteX24" fmla="*/ 177214 w 590072"/>
                <a:gd name="connsiteY24" fmla="*/ 69873 h 253348"/>
                <a:gd name="connsiteX25" fmla="*/ 295104 w 590072"/>
                <a:gd name="connsiteY25" fmla="*/ 22197 h 253348"/>
                <a:gd name="connsiteX26" fmla="*/ 412948 w 590072"/>
                <a:gd name="connsiteY26" fmla="*/ 69774 h 253348"/>
                <a:gd name="connsiteX27" fmla="*/ 450181 w 590072"/>
                <a:gd name="connsiteY27" fmla="*/ 182245 h 253348"/>
                <a:gd name="connsiteX28" fmla="*/ 548403 w 590072"/>
                <a:gd name="connsiteY28" fmla="*/ 153639 h 253348"/>
                <a:gd name="connsiteX29" fmla="*/ 570472 w 590072"/>
                <a:gd name="connsiteY29" fmla="*/ 169040 h 253348"/>
                <a:gd name="connsiteX30" fmla="*/ 557242 w 590072"/>
                <a:gd name="connsiteY30" fmla="*/ 194730 h 253348"/>
                <a:gd name="connsiteX31" fmla="*/ 433893 w 590072"/>
                <a:gd name="connsiteY31" fmla="*/ 230620 h 253348"/>
                <a:gd name="connsiteX32" fmla="*/ 423463 w 590072"/>
                <a:gd name="connsiteY32" fmla="*/ 229511 h 253348"/>
                <a:gd name="connsiteX33" fmla="*/ 410876 w 590072"/>
                <a:gd name="connsiteY33" fmla="*/ 235105 h 253348"/>
                <a:gd name="connsiteX34" fmla="*/ 415681 w 590072"/>
                <a:gd name="connsiteY34" fmla="*/ 249757 h 253348"/>
                <a:gd name="connsiteX35" fmla="*/ 438541 w 590072"/>
                <a:gd name="connsiteY35" fmla="*/ 252085 h 253348"/>
                <a:gd name="connsiteX36" fmla="*/ 561862 w 590072"/>
                <a:gd name="connsiteY36" fmla="*/ 216206 h 253348"/>
                <a:gd name="connsiteX37" fmla="*/ 588950 w 590072"/>
                <a:gd name="connsiteY37" fmla="*/ 163627 h 253348"/>
                <a:gd name="connsiteX38" fmla="*/ 575740 w 590072"/>
                <a:gd name="connsiteY38" fmla="*/ 139980 h 25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90072" h="253348">
                  <a:moveTo>
                    <a:pt x="575740" y="139991"/>
                  </a:moveTo>
                  <a:cubicBezTo>
                    <a:pt x="566714" y="131728"/>
                    <a:pt x="554903" y="128816"/>
                    <a:pt x="543774" y="132108"/>
                  </a:cubicBezTo>
                  <a:lnTo>
                    <a:pt x="461859" y="155946"/>
                  </a:lnTo>
                  <a:lnTo>
                    <a:pt x="431245" y="63321"/>
                  </a:lnTo>
                  <a:lnTo>
                    <a:pt x="430398" y="60981"/>
                  </a:lnTo>
                  <a:cubicBezTo>
                    <a:pt x="412681" y="13848"/>
                    <a:pt x="382363" y="111"/>
                    <a:pt x="295524" y="0"/>
                  </a:cubicBezTo>
                  <a:lnTo>
                    <a:pt x="294571" y="0"/>
                  </a:lnTo>
                  <a:cubicBezTo>
                    <a:pt x="207760" y="100"/>
                    <a:pt x="177414" y="13837"/>
                    <a:pt x="159649" y="61103"/>
                  </a:cubicBezTo>
                  <a:lnTo>
                    <a:pt x="128217" y="155935"/>
                  </a:lnTo>
                  <a:lnTo>
                    <a:pt x="46302" y="132096"/>
                  </a:lnTo>
                  <a:cubicBezTo>
                    <a:pt x="26349" y="126279"/>
                    <a:pt x="6123" y="140392"/>
                    <a:pt x="1125" y="163618"/>
                  </a:cubicBezTo>
                  <a:cubicBezTo>
                    <a:pt x="-3873" y="186844"/>
                    <a:pt x="8251" y="210389"/>
                    <a:pt x="28204" y="216206"/>
                  </a:cubicBezTo>
                  <a:lnTo>
                    <a:pt x="151553" y="252130"/>
                  </a:lnTo>
                  <a:cubicBezTo>
                    <a:pt x="159183" y="254344"/>
                    <a:pt x="167229" y="253525"/>
                    <a:pt x="174413" y="249801"/>
                  </a:cubicBezTo>
                  <a:cubicBezTo>
                    <a:pt x="179258" y="247414"/>
                    <a:pt x="181523" y="240908"/>
                    <a:pt x="179472" y="235269"/>
                  </a:cubicBezTo>
                  <a:cubicBezTo>
                    <a:pt x="177421" y="229630"/>
                    <a:pt x="171831" y="226993"/>
                    <a:pt x="166988" y="229380"/>
                  </a:cubicBezTo>
                  <a:cubicBezTo>
                    <a:pt x="166874" y="229437"/>
                    <a:pt x="166762" y="229495"/>
                    <a:pt x="166650" y="229556"/>
                  </a:cubicBezTo>
                  <a:cubicBezTo>
                    <a:pt x="163379" y="231277"/>
                    <a:pt x="159706" y="231668"/>
                    <a:pt x="156220" y="230664"/>
                  </a:cubicBezTo>
                  <a:lnTo>
                    <a:pt x="32881" y="194741"/>
                  </a:lnTo>
                  <a:cubicBezTo>
                    <a:pt x="23119" y="191971"/>
                    <a:pt x="17134" y="180514"/>
                    <a:pt x="19514" y="169151"/>
                  </a:cubicBezTo>
                  <a:cubicBezTo>
                    <a:pt x="21893" y="157788"/>
                    <a:pt x="31735" y="150822"/>
                    <a:pt x="41498" y="153591"/>
                  </a:cubicBezTo>
                  <a:cubicBezTo>
                    <a:pt x="41565" y="153611"/>
                    <a:pt x="41634" y="153631"/>
                    <a:pt x="41701" y="153651"/>
                  </a:cubicBezTo>
                  <a:lnTo>
                    <a:pt x="139933" y="182256"/>
                  </a:lnTo>
                  <a:lnTo>
                    <a:pt x="176461" y="71947"/>
                  </a:lnTo>
                  <a:lnTo>
                    <a:pt x="177214" y="69873"/>
                  </a:lnTo>
                  <a:cubicBezTo>
                    <a:pt x="189844" y="36300"/>
                    <a:pt x="209065" y="22197"/>
                    <a:pt x="295104" y="22197"/>
                  </a:cubicBezTo>
                  <a:cubicBezTo>
                    <a:pt x="381144" y="22197"/>
                    <a:pt x="400356" y="36323"/>
                    <a:pt x="412948" y="69774"/>
                  </a:cubicBezTo>
                  <a:lnTo>
                    <a:pt x="450181" y="182245"/>
                  </a:lnTo>
                  <a:lnTo>
                    <a:pt x="548403" y="153639"/>
                  </a:lnTo>
                  <a:cubicBezTo>
                    <a:pt x="558151" y="150798"/>
                    <a:pt x="568031" y="157693"/>
                    <a:pt x="570472" y="169040"/>
                  </a:cubicBezTo>
                  <a:cubicBezTo>
                    <a:pt x="572913" y="180387"/>
                    <a:pt x="566990" y="191888"/>
                    <a:pt x="557242" y="194730"/>
                  </a:cubicBezTo>
                  <a:lnTo>
                    <a:pt x="433893" y="230620"/>
                  </a:lnTo>
                  <a:cubicBezTo>
                    <a:pt x="430408" y="231626"/>
                    <a:pt x="426734" y="231234"/>
                    <a:pt x="423463" y="229511"/>
                  </a:cubicBezTo>
                  <a:cubicBezTo>
                    <a:pt x="418661" y="227010"/>
                    <a:pt x="413025" y="229515"/>
                    <a:pt x="410876" y="235105"/>
                  </a:cubicBezTo>
                  <a:cubicBezTo>
                    <a:pt x="408727" y="240695"/>
                    <a:pt x="410879" y="247256"/>
                    <a:pt x="415681" y="249757"/>
                  </a:cubicBezTo>
                  <a:cubicBezTo>
                    <a:pt x="422867" y="253471"/>
                    <a:pt x="430911" y="254291"/>
                    <a:pt x="438541" y="252085"/>
                  </a:cubicBezTo>
                  <a:lnTo>
                    <a:pt x="561862" y="216206"/>
                  </a:lnTo>
                  <a:cubicBezTo>
                    <a:pt x="581815" y="210394"/>
                    <a:pt x="593943" y="186853"/>
                    <a:pt x="588950" y="163627"/>
                  </a:cubicBezTo>
                  <a:cubicBezTo>
                    <a:pt x="586934" y="154250"/>
                    <a:pt x="582284" y="145928"/>
                    <a:pt x="575740" y="139980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  <p:sp>
          <p:nvSpPr>
            <p:cNvPr id="48" name="Prostoručno: oblik 47">
              <a:extLst>
                <a:ext uri="{FF2B5EF4-FFF2-40B4-BE49-F238E27FC236}">
                  <a16:creationId xmlns:a16="http://schemas.microsoft.com/office/drawing/2014/main" id="{8268298A-20E6-336F-1CF3-864563081E6A}"/>
                </a:ext>
              </a:extLst>
            </p:cNvPr>
            <p:cNvSpPr/>
            <p:nvPr/>
          </p:nvSpPr>
          <p:spPr>
            <a:xfrm>
              <a:off x="3494250" y="3861117"/>
              <a:ext cx="291922" cy="674020"/>
            </a:xfrm>
            <a:custGeom>
              <a:avLst/>
              <a:gdLst>
                <a:gd name="connsiteX0" fmla="*/ 222190 w 291922"/>
                <a:gd name="connsiteY0" fmla="*/ 87192 h 674020"/>
                <a:gd name="connsiteX1" fmla="*/ 222190 w 291922"/>
                <a:gd name="connsiteY1" fmla="*/ 11088 h 674020"/>
                <a:gd name="connsiteX2" fmla="*/ 212665 w 291922"/>
                <a:gd name="connsiteY2" fmla="*/ 0 h 674020"/>
                <a:gd name="connsiteX3" fmla="*/ 203140 w 291922"/>
                <a:gd name="connsiteY3" fmla="*/ 11088 h 674020"/>
                <a:gd name="connsiteX4" fmla="*/ 203140 w 291922"/>
                <a:gd name="connsiteY4" fmla="*/ 88700 h 674020"/>
                <a:gd name="connsiteX5" fmla="*/ 266757 w 291922"/>
                <a:gd name="connsiteY5" fmla="*/ 352483 h 674020"/>
                <a:gd name="connsiteX6" fmla="*/ 25279 w 291922"/>
                <a:gd name="connsiteY6" fmla="*/ 352483 h 674020"/>
                <a:gd name="connsiteX7" fmla="*/ 89440 w 291922"/>
                <a:gd name="connsiteY7" fmla="*/ 91782 h 674020"/>
                <a:gd name="connsiteX8" fmla="*/ 89811 w 291922"/>
                <a:gd name="connsiteY8" fmla="*/ 11088 h 674020"/>
                <a:gd name="connsiteX9" fmla="*/ 80286 w 291922"/>
                <a:gd name="connsiteY9" fmla="*/ 0 h 674020"/>
                <a:gd name="connsiteX10" fmla="*/ 70761 w 291922"/>
                <a:gd name="connsiteY10" fmla="*/ 11088 h 674020"/>
                <a:gd name="connsiteX11" fmla="*/ 70761 w 291922"/>
                <a:gd name="connsiteY11" fmla="*/ 87170 h 674020"/>
                <a:gd name="connsiteX12" fmla="*/ 0 w 291922"/>
                <a:gd name="connsiteY12" fmla="*/ 374658 h 674020"/>
                <a:gd name="connsiteX13" fmla="*/ 60265 w 291922"/>
                <a:gd name="connsiteY13" fmla="*/ 374658 h 674020"/>
                <a:gd name="connsiteX14" fmla="*/ 60265 w 291922"/>
                <a:gd name="connsiteY14" fmla="*/ 674020 h 674020"/>
                <a:gd name="connsiteX15" fmla="*/ 231715 w 291922"/>
                <a:gd name="connsiteY15" fmla="*/ 674020 h 674020"/>
                <a:gd name="connsiteX16" fmla="*/ 231715 w 291922"/>
                <a:gd name="connsiteY16" fmla="*/ 374658 h 674020"/>
                <a:gd name="connsiteX17" fmla="*/ 291922 w 291922"/>
                <a:gd name="connsiteY17" fmla="*/ 374658 h 674020"/>
                <a:gd name="connsiteX18" fmla="*/ 79315 w 291922"/>
                <a:gd name="connsiteY18" fmla="*/ 374658 h 674020"/>
                <a:gd name="connsiteX19" fmla="*/ 136465 w 291922"/>
                <a:gd name="connsiteY19" fmla="*/ 374658 h 674020"/>
                <a:gd name="connsiteX20" fmla="*/ 136465 w 291922"/>
                <a:gd name="connsiteY20" fmla="*/ 651845 h 674020"/>
                <a:gd name="connsiteX21" fmla="*/ 79315 w 291922"/>
                <a:gd name="connsiteY21" fmla="*/ 651845 h 674020"/>
                <a:gd name="connsiteX22" fmla="*/ 212665 w 291922"/>
                <a:gd name="connsiteY22" fmla="*/ 651845 h 674020"/>
                <a:gd name="connsiteX23" fmla="*/ 155515 w 291922"/>
                <a:gd name="connsiteY23" fmla="*/ 651845 h 674020"/>
                <a:gd name="connsiteX24" fmla="*/ 155515 w 291922"/>
                <a:gd name="connsiteY24" fmla="*/ 374658 h 674020"/>
                <a:gd name="connsiteX25" fmla="*/ 212665 w 291922"/>
                <a:gd name="connsiteY25" fmla="*/ 374658 h 67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91922" h="674020">
                  <a:moveTo>
                    <a:pt x="222190" y="87192"/>
                  </a:moveTo>
                  <a:lnTo>
                    <a:pt x="222190" y="11088"/>
                  </a:lnTo>
                  <a:cubicBezTo>
                    <a:pt x="222190" y="4964"/>
                    <a:pt x="217925" y="0"/>
                    <a:pt x="212665" y="0"/>
                  </a:cubicBezTo>
                  <a:cubicBezTo>
                    <a:pt x="207404" y="0"/>
                    <a:pt x="203140" y="4964"/>
                    <a:pt x="203140" y="11088"/>
                  </a:cubicBezTo>
                  <a:lnTo>
                    <a:pt x="203140" y="88700"/>
                  </a:lnTo>
                  <a:lnTo>
                    <a:pt x="266757" y="352483"/>
                  </a:lnTo>
                  <a:lnTo>
                    <a:pt x="25279" y="352483"/>
                  </a:lnTo>
                  <a:lnTo>
                    <a:pt x="89440" y="91782"/>
                  </a:lnTo>
                  <a:lnTo>
                    <a:pt x="89811" y="11088"/>
                  </a:lnTo>
                  <a:cubicBezTo>
                    <a:pt x="89811" y="4964"/>
                    <a:pt x="85547" y="0"/>
                    <a:pt x="80286" y="0"/>
                  </a:cubicBezTo>
                  <a:cubicBezTo>
                    <a:pt x="75026" y="0"/>
                    <a:pt x="70761" y="4964"/>
                    <a:pt x="70761" y="11088"/>
                  </a:cubicBezTo>
                  <a:lnTo>
                    <a:pt x="70761" y="87170"/>
                  </a:lnTo>
                  <a:lnTo>
                    <a:pt x="0" y="374658"/>
                  </a:lnTo>
                  <a:lnTo>
                    <a:pt x="60265" y="374658"/>
                  </a:lnTo>
                  <a:lnTo>
                    <a:pt x="60265" y="674020"/>
                  </a:lnTo>
                  <a:lnTo>
                    <a:pt x="231715" y="674020"/>
                  </a:lnTo>
                  <a:lnTo>
                    <a:pt x="231715" y="374658"/>
                  </a:lnTo>
                  <a:lnTo>
                    <a:pt x="291922" y="374658"/>
                  </a:lnTo>
                  <a:close/>
                  <a:moveTo>
                    <a:pt x="79315" y="374658"/>
                  </a:moveTo>
                  <a:lnTo>
                    <a:pt x="136465" y="374658"/>
                  </a:lnTo>
                  <a:lnTo>
                    <a:pt x="136465" y="651845"/>
                  </a:lnTo>
                  <a:lnTo>
                    <a:pt x="79315" y="651845"/>
                  </a:lnTo>
                  <a:close/>
                  <a:moveTo>
                    <a:pt x="212665" y="651845"/>
                  </a:moveTo>
                  <a:lnTo>
                    <a:pt x="155515" y="651845"/>
                  </a:lnTo>
                  <a:lnTo>
                    <a:pt x="155515" y="374658"/>
                  </a:lnTo>
                  <a:lnTo>
                    <a:pt x="212665" y="374658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47455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ka 8">
            <a:extLst>
              <a:ext uri="{FF2B5EF4-FFF2-40B4-BE49-F238E27FC236}">
                <a16:creationId xmlns:a16="http://schemas.microsoft.com/office/drawing/2014/main" id="{67C06F32-DFC1-4DC7-92FA-143BAF8EB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13" y="0"/>
            <a:ext cx="3552825" cy="2257425"/>
          </a:xfrm>
          <a:prstGeom prst="rect">
            <a:avLst/>
          </a:prstGeom>
        </p:spPr>
      </p:pic>
      <p:pic>
        <p:nvPicPr>
          <p:cNvPr id="11" name="Slika 10">
            <a:extLst>
              <a:ext uri="{FF2B5EF4-FFF2-40B4-BE49-F238E27FC236}">
                <a16:creationId xmlns:a16="http://schemas.microsoft.com/office/drawing/2014/main" id="{CCB95ECD-A78C-4F3B-B589-6F83DE56D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085" y="-2"/>
            <a:ext cx="3552825" cy="2257425"/>
          </a:xfrm>
          <a:prstGeom prst="rect">
            <a:avLst/>
          </a:prstGeom>
        </p:spPr>
      </p:pic>
      <p:pic>
        <p:nvPicPr>
          <p:cNvPr id="14" name="Slika 13">
            <a:extLst>
              <a:ext uri="{FF2B5EF4-FFF2-40B4-BE49-F238E27FC236}">
                <a16:creationId xmlns:a16="http://schemas.microsoft.com/office/drawing/2014/main" id="{FAF87C75-88BA-47F0-9AFD-CA13CD966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347" y="-1"/>
            <a:ext cx="3552825" cy="2257425"/>
          </a:xfrm>
          <a:prstGeom prst="rect">
            <a:avLst/>
          </a:prstGeom>
        </p:spPr>
      </p:pic>
      <p:pic>
        <p:nvPicPr>
          <p:cNvPr id="15" name="Slika 14">
            <a:extLst>
              <a:ext uri="{FF2B5EF4-FFF2-40B4-BE49-F238E27FC236}">
                <a16:creationId xmlns:a16="http://schemas.microsoft.com/office/drawing/2014/main" id="{D2C74D55-795F-4F1A-BC1B-FE1D22DBC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12" y="2531742"/>
            <a:ext cx="3552825" cy="2257425"/>
          </a:xfrm>
          <a:prstGeom prst="rect">
            <a:avLst/>
          </a:prstGeom>
        </p:spPr>
      </p:pic>
      <p:pic>
        <p:nvPicPr>
          <p:cNvPr id="16" name="Slika 15">
            <a:extLst>
              <a:ext uri="{FF2B5EF4-FFF2-40B4-BE49-F238E27FC236}">
                <a16:creationId xmlns:a16="http://schemas.microsoft.com/office/drawing/2014/main" id="{D1601FF7-D3CD-4496-84ED-C41559B96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093" y="3015069"/>
            <a:ext cx="3552825" cy="2257425"/>
          </a:xfrm>
          <a:prstGeom prst="rect">
            <a:avLst/>
          </a:prstGeom>
        </p:spPr>
      </p:pic>
      <p:pic>
        <p:nvPicPr>
          <p:cNvPr id="17" name="Slika 16">
            <a:extLst>
              <a:ext uri="{FF2B5EF4-FFF2-40B4-BE49-F238E27FC236}">
                <a16:creationId xmlns:a16="http://schemas.microsoft.com/office/drawing/2014/main" id="{7032C30C-4DE1-4274-BFEB-D0AEE740F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085" y="2531741"/>
            <a:ext cx="3552825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43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E91BDD20-F928-B4DD-99CC-1ADFFE57FD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785" t="59589" r="17461" b="5638"/>
          <a:stretch/>
        </p:blipFill>
        <p:spPr>
          <a:xfrm>
            <a:off x="539261" y="1899138"/>
            <a:ext cx="11113477" cy="3059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1027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746AFF67-BB65-CDF5-EA68-1642C35DF0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5169"/>
            <a:ext cx="12192000" cy="6858000"/>
          </a:xfrm>
          <a:prstGeom prst="rect">
            <a:avLst/>
          </a:prstGeom>
        </p:spPr>
      </p:pic>
      <p:sp>
        <p:nvSpPr>
          <p:cNvPr id="6" name="Pravokutnik 5">
            <a:extLst>
              <a:ext uri="{FF2B5EF4-FFF2-40B4-BE49-F238E27FC236}">
                <a16:creationId xmlns:a16="http://schemas.microsoft.com/office/drawing/2014/main" id="{E8469F33-A1BF-9194-FBD1-6DD3F36DF618}"/>
              </a:ext>
            </a:extLst>
          </p:cNvPr>
          <p:cNvSpPr/>
          <p:nvPr/>
        </p:nvSpPr>
        <p:spPr>
          <a:xfrm>
            <a:off x="11336215" y="6060831"/>
            <a:ext cx="738554" cy="65649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Pravokutnik 6">
            <a:extLst>
              <a:ext uri="{FF2B5EF4-FFF2-40B4-BE49-F238E27FC236}">
                <a16:creationId xmlns:a16="http://schemas.microsoft.com/office/drawing/2014/main" id="{04BA6857-A553-E1CC-8141-B693C512DF2B}"/>
              </a:ext>
            </a:extLst>
          </p:cNvPr>
          <p:cNvSpPr/>
          <p:nvPr/>
        </p:nvSpPr>
        <p:spPr>
          <a:xfrm>
            <a:off x="8018585" y="246185"/>
            <a:ext cx="1711569" cy="4806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8443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3C5F5C7-429B-C76C-BFA7-813CC0065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5703"/>
            <a:ext cx="10515600" cy="1325563"/>
          </a:xfrm>
        </p:spPr>
        <p:txBody>
          <a:bodyPr/>
          <a:lstStyle/>
          <a:p>
            <a:r>
              <a:rPr lang="hr-HR" dirty="0" err="1"/>
              <a:t>Example</a:t>
            </a:r>
            <a:endParaRPr lang="en-GB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137B1E40-39D8-77B4-3AEA-8E0F3A623B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4" t="61740" r="3269" b="8865"/>
          <a:stretch/>
        </p:blipFill>
        <p:spPr>
          <a:xfrm>
            <a:off x="283041" y="1939803"/>
            <a:ext cx="11489618" cy="2016369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C89630D4-F19C-1121-F717-A08C9878E0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404" t="59769" b="5101"/>
          <a:stretch/>
        </p:blipFill>
        <p:spPr>
          <a:xfrm>
            <a:off x="214892" y="4205288"/>
            <a:ext cx="11625917" cy="2652712"/>
          </a:xfrm>
          <a:prstGeom prst="rect">
            <a:avLst/>
          </a:prstGeom>
        </p:spPr>
      </p:pic>
      <p:sp>
        <p:nvSpPr>
          <p:cNvPr id="8" name="TekstniOkvir 7">
            <a:extLst>
              <a:ext uri="{FF2B5EF4-FFF2-40B4-BE49-F238E27FC236}">
                <a16:creationId xmlns:a16="http://schemas.microsoft.com/office/drawing/2014/main" id="{FE40AEC1-D8F8-33F4-4B1F-6A60D135D64B}"/>
              </a:ext>
            </a:extLst>
          </p:cNvPr>
          <p:cNvSpPr txBox="1"/>
          <p:nvPr/>
        </p:nvSpPr>
        <p:spPr>
          <a:xfrm>
            <a:off x="0" y="704361"/>
            <a:ext cx="1236000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500" dirty="0"/>
              <a:t>dataset containing 569 examples </a:t>
            </a:r>
          </a:p>
          <a:p>
            <a:r>
              <a:rPr lang="en-GB" sz="2500" dirty="0"/>
              <a:t>and 30 attributes, while the target variable is either 1 (malignant </a:t>
            </a:r>
            <a:r>
              <a:rPr lang="en-GB" sz="2500" dirty="0" err="1"/>
              <a:t>tumor</a:t>
            </a:r>
            <a:r>
              <a:rPr lang="en-GB" sz="2500" dirty="0"/>
              <a:t>) or 0 (benign </a:t>
            </a:r>
            <a:r>
              <a:rPr lang="en-GB" sz="2500" dirty="0" err="1"/>
              <a:t>tumor</a:t>
            </a:r>
            <a:r>
              <a:rPr lang="en-GB" sz="25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8275590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6FC83367-52B8-A36D-8A92-194A708BDD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82"/>
          <a:stretch/>
        </p:blipFill>
        <p:spPr bwMode="auto">
          <a:xfrm>
            <a:off x="6457360" y="697831"/>
            <a:ext cx="5784626" cy="5462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ravokutnik 3">
            <a:extLst>
              <a:ext uri="{FF2B5EF4-FFF2-40B4-BE49-F238E27FC236}">
                <a16:creationId xmlns:a16="http://schemas.microsoft.com/office/drawing/2014/main" id="{A9705B3D-625B-1D8B-CF10-4560AEEE42D6}"/>
              </a:ext>
            </a:extLst>
          </p:cNvPr>
          <p:cNvSpPr/>
          <p:nvPr/>
        </p:nvSpPr>
        <p:spPr>
          <a:xfrm>
            <a:off x="-211015" y="6318738"/>
            <a:ext cx="9425353" cy="762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00BD986-08AF-1FD3-E1D5-5CAA4F6025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991"/>
          <a:stretch/>
        </p:blipFill>
        <p:spPr bwMode="auto">
          <a:xfrm>
            <a:off x="55474" y="401318"/>
            <a:ext cx="5844375" cy="6456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10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niOkvir 3">
            <a:extLst>
              <a:ext uri="{FF2B5EF4-FFF2-40B4-BE49-F238E27FC236}">
                <a16:creationId xmlns:a16="http://schemas.microsoft.com/office/drawing/2014/main" id="{22FDD263-280E-F874-E151-C51F0DC70B86}"/>
              </a:ext>
            </a:extLst>
          </p:cNvPr>
          <p:cNvSpPr txBox="1"/>
          <p:nvPr/>
        </p:nvSpPr>
        <p:spPr>
          <a:xfrm>
            <a:off x="1" y="0"/>
            <a:ext cx="1219200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sklearn.preprocessing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24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StandardScaler</a:t>
            </a:r>
            <a:endParaRPr lang="en-GB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24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sklearn.decomposition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2400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PCA</a:t>
            </a:r>
          </a:p>
          <a:p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pd.read_csv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'breast_cancer.csv'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index_col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2400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0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hr-HR" sz="2400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scaler = 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StandardScaler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</a:t>
            </a:r>
          </a:p>
          <a:p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 = 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breast_cancer.drop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GB" sz="24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target'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,axis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2400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X_scaled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scaler.transform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(X)</a:t>
            </a:r>
          </a:p>
          <a:p>
            <a:b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pca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PCA() </a:t>
            </a:r>
            <a:r>
              <a:rPr lang="en-GB" sz="24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use option </a:t>
            </a:r>
            <a:r>
              <a:rPr lang="en-GB" sz="2400" b="0" dirty="0" err="1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n_components</a:t>
            </a:r>
            <a:r>
              <a:rPr lang="en-GB" sz="24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=2 to calculate just first two principal components</a:t>
            </a:r>
            <a:endParaRPr lang="en-GB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pca.fit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X_scaled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 </a:t>
            </a:r>
            <a:r>
              <a:rPr lang="en-GB" sz="24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fit PCA model to breast cancer data</a:t>
            </a:r>
            <a:endParaRPr lang="en-GB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X_pca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pca.transform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X_scaled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 </a:t>
            </a:r>
            <a:r>
              <a:rPr lang="en-GB" sz="2400" b="0" dirty="0">
                <a:solidFill>
                  <a:srgbClr val="008000"/>
                </a:solidFill>
                <a:effectLst/>
                <a:latin typeface="Courier New" panose="02070309020205020404" pitchFamily="49" charset="0"/>
              </a:rPr>
              <a:t># transform data onto the principal components</a:t>
            </a:r>
            <a:endParaRPr lang="en-GB" sz="2400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sz="24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"Dimensions of the original data: %s"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%</a:t>
            </a:r>
            <a:r>
              <a:rPr lang="hr-HR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sz="2400" b="0" dirty="0">
                <a:solidFill>
                  <a:srgbClr val="257693"/>
                </a:solidFill>
                <a:effectLst/>
                <a:latin typeface="Courier New" panose="02070309020205020404" pitchFamily="49" charset="0"/>
              </a:rPr>
              <a:t>str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X_scaled.shape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r>
              <a:rPr lang="en-GB" sz="24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print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4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"Dimensions of projected data: %s"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% </a:t>
            </a:r>
            <a:r>
              <a:rPr lang="en-GB" sz="2400" b="0" dirty="0">
                <a:solidFill>
                  <a:srgbClr val="257693"/>
                </a:solidFill>
                <a:effectLst/>
                <a:latin typeface="Courier New" panose="02070309020205020404" pitchFamily="49" charset="0"/>
              </a:rPr>
              <a:t>str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4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X_pca.shape</a:t>
            </a:r>
            <a:r>
              <a:rPr lang="en-GB" sz="24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665800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A5FA01A-988D-3A24-259C-247685E43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854" y="318978"/>
            <a:ext cx="6304291" cy="5912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4994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FB39CED-2441-C543-104D-217F323DE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938" y="83564"/>
            <a:ext cx="8745416" cy="6286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43831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niOkvir 3">
            <a:extLst>
              <a:ext uri="{FF2B5EF4-FFF2-40B4-BE49-F238E27FC236}">
                <a16:creationId xmlns:a16="http://schemas.microsoft.com/office/drawing/2014/main" id="{3EEF8D2F-4E35-626C-0F0B-F39949B997AE}"/>
              </a:ext>
            </a:extLst>
          </p:cNvPr>
          <p:cNvSpPr txBox="1"/>
          <p:nvPr/>
        </p:nvSpPr>
        <p:spPr>
          <a:xfrm>
            <a:off x="-93786" y="0"/>
            <a:ext cx="12578863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pd.read_csv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'breast_cancer.csv'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breast_cancer_train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breast_cancer_test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train_test_split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test_size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2000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0.30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random_state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2000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39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b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X_train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breast_cancer_train.drop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GB" sz="20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target'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,axis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2000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y_train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breast_cancer_train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'target'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b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X_test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breast_cancer_test.drop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GB" sz="20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target'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,axis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2000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y_test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breast_cancer_test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[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'target'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]</a:t>
            </a:r>
          </a:p>
          <a:p>
            <a:b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pipe = Pipeline(steps=[(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'scaler'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StandardScaler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()),</a:t>
            </a:r>
          </a:p>
          <a:p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               (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GB" sz="20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pca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PCA()),</a:t>
            </a:r>
          </a:p>
          <a:p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               (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'logistic'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LogisticRegression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(solver=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GB" sz="2000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liblinear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))])</a:t>
            </a:r>
          </a:p>
          <a:p>
            <a:b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estimator =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GridSearchCV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(pipe,</a:t>
            </a:r>
          </a:p>
          <a:p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                 </a:t>
            </a:r>
            <a:r>
              <a:rPr lang="en-GB" sz="2000" b="0" dirty="0" err="1">
                <a:solidFill>
                  <a:srgbClr val="257693"/>
                </a:solidFill>
                <a:effectLst/>
                <a:latin typeface="Courier New" panose="02070309020205020404" pitchFamily="49" charset="0"/>
              </a:rPr>
              <a:t>dict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pca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__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n_components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sz="2000" b="0" dirty="0">
                <a:solidFill>
                  <a:srgbClr val="795E26"/>
                </a:solidFill>
                <a:effectLst/>
                <a:latin typeface="Courier New" panose="02070309020205020404" pitchFamily="49" charset="0"/>
              </a:rPr>
              <a:t>range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000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1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  <a:r>
              <a:rPr lang="hr-HR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10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)),</a:t>
            </a:r>
          </a:p>
          <a:p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                 cv=</a:t>
            </a:r>
            <a:r>
              <a:rPr lang="en-GB" sz="2000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10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                 scoring=</a:t>
            </a:r>
            <a:r>
              <a:rPr lang="en-GB" sz="2000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'accuracy'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b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model =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estimator.fit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X_train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sz="2000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y_train</a:t>
            </a:r>
            <a:r>
              <a:rPr lang="en-GB" sz="2000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395997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AD341B3-9F1E-1292-5690-DEE27EC04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8630" y="119796"/>
            <a:ext cx="8325216" cy="628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545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36338" y="1638078"/>
            <a:ext cx="6569615" cy="2166098"/>
          </a:xfrm>
        </p:spPr>
        <p:txBody>
          <a:bodyPr>
            <a:noAutofit/>
          </a:bodyPr>
          <a:lstStyle/>
          <a:p>
            <a:pPr algn="ctr"/>
            <a:r>
              <a:rPr lang="en-US" sz="4000" b="1" dirty="0"/>
              <a:t>Data in high dimensions and PCA</a:t>
            </a:r>
            <a:br>
              <a:rPr lang="hr-HR" sz="4000" b="1" dirty="0"/>
            </a:br>
            <a:br>
              <a:rPr lang="hr-HR" sz="4000" b="1" dirty="0"/>
            </a:br>
            <a:r>
              <a:rPr lang="hr-HR" sz="4000" b="1" dirty="0" err="1"/>
              <a:t>Example</a:t>
            </a:r>
            <a:endParaRPr lang="en-US" sz="9600" dirty="0"/>
          </a:p>
        </p:txBody>
      </p:sp>
      <p:sp>
        <p:nvSpPr>
          <p:cNvPr id="3" name="TekstniOkvir 2"/>
          <p:cNvSpPr txBox="1"/>
          <p:nvPr/>
        </p:nvSpPr>
        <p:spPr>
          <a:xfrm>
            <a:off x="6024282" y="3962400"/>
            <a:ext cx="49305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Methods</a:t>
            </a:r>
          </a:p>
          <a:p>
            <a:pPr algn="ctr"/>
            <a:r>
              <a:rPr lang="en-US" sz="3600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F92C8CE-2ADD-47A2-BC29-21CD3A0B1B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 small introduction to classification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D9D219B-BA91-4DDA-BFFE-B6AD19114F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A small introduction to classification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90638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ka 8">
            <a:extLst>
              <a:ext uri="{FF2B5EF4-FFF2-40B4-BE49-F238E27FC236}">
                <a16:creationId xmlns:a16="http://schemas.microsoft.com/office/drawing/2014/main" id="{67C06F32-DFC1-4DC7-92FA-143BAF8EB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13" y="0"/>
            <a:ext cx="3552825" cy="2257425"/>
          </a:xfrm>
          <a:prstGeom prst="rect">
            <a:avLst/>
          </a:prstGeom>
        </p:spPr>
      </p:pic>
      <p:pic>
        <p:nvPicPr>
          <p:cNvPr id="11" name="Slika 10">
            <a:extLst>
              <a:ext uri="{FF2B5EF4-FFF2-40B4-BE49-F238E27FC236}">
                <a16:creationId xmlns:a16="http://schemas.microsoft.com/office/drawing/2014/main" id="{CCB95ECD-A78C-4F3B-B589-6F83DE56D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085" y="-2"/>
            <a:ext cx="3552825" cy="2257425"/>
          </a:xfrm>
          <a:prstGeom prst="rect">
            <a:avLst/>
          </a:prstGeom>
        </p:spPr>
      </p:pic>
      <p:pic>
        <p:nvPicPr>
          <p:cNvPr id="14" name="Slika 13">
            <a:extLst>
              <a:ext uri="{FF2B5EF4-FFF2-40B4-BE49-F238E27FC236}">
                <a16:creationId xmlns:a16="http://schemas.microsoft.com/office/drawing/2014/main" id="{FAF87C75-88BA-47F0-9AFD-CA13CD966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347" y="-1"/>
            <a:ext cx="3552825" cy="2257425"/>
          </a:xfrm>
          <a:prstGeom prst="rect">
            <a:avLst/>
          </a:prstGeom>
        </p:spPr>
      </p:pic>
      <p:pic>
        <p:nvPicPr>
          <p:cNvPr id="15" name="Slika 14">
            <a:extLst>
              <a:ext uri="{FF2B5EF4-FFF2-40B4-BE49-F238E27FC236}">
                <a16:creationId xmlns:a16="http://schemas.microsoft.com/office/drawing/2014/main" id="{D2C74D55-795F-4F1A-BC1B-FE1D22DBC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12" y="2531742"/>
            <a:ext cx="3552825" cy="2257425"/>
          </a:xfrm>
          <a:prstGeom prst="rect">
            <a:avLst/>
          </a:prstGeom>
        </p:spPr>
      </p:pic>
      <p:pic>
        <p:nvPicPr>
          <p:cNvPr id="16" name="Slika 15">
            <a:extLst>
              <a:ext uri="{FF2B5EF4-FFF2-40B4-BE49-F238E27FC236}">
                <a16:creationId xmlns:a16="http://schemas.microsoft.com/office/drawing/2014/main" id="{D1601FF7-D3CD-4496-84ED-C41559B96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093" y="3015069"/>
            <a:ext cx="3552825" cy="2257425"/>
          </a:xfrm>
          <a:prstGeom prst="rect">
            <a:avLst/>
          </a:prstGeom>
        </p:spPr>
      </p:pic>
      <p:pic>
        <p:nvPicPr>
          <p:cNvPr id="17" name="Slika 16">
            <a:extLst>
              <a:ext uri="{FF2B5EF4-FFF2-40B4-BE49-F238E27FC236}">
                <a16:creationId xmlns:a16="http://schemas.microsoft.com/office/drawing/2014/main" id="{7032C30C-4DE1-4274-BFEB-D0AEE740F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085" y="2531741"/>
            <a:ext cx="3552825" cy="2257425"/>
          </a:xfrm>
          <a:prstGeom prst="rect">
            <a:avLst/>
          </a:prstGeom>
        </p:spPr>
      </p:pic>
      <p:sp>
        <p:nvSpPr>
          <p:cNvPr id="2" name="Elipsa 1">
            <a:extLst>
              <a:ext uri="{FF2B5EF4-FFF2-40B4-BE49-F238E27FC236}">
                <a16:creationId xmlns:a16="http://schemas.microsoft.com/office/drawing/2014/main" id="{F25774BD-7A56-47EE-A3B7-46541E04D4F8}"/>
              </a:ext>
            </a:extLst>
          </p:cNvPr>
          <p:cNvSpPr/>
          <p:nvPr/>
        </p:nvSpPr>
        <p:spPr>
          <a:xfrm>
            <a:off x="1282765" y="862149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0" name="Elipsa 9">
            <a:extLst>
              <a:ext uri="{FF2B5EF4-FFF2-40B4-BE49-F238E27FC236}">
                <a16:creationId xmlns:a16="http://schemas.microsoft.com/office/drawing/2014/main" id="{1B09B175-6900-4C89-B128-6A0D9A08ACD4}"/>
              </a:ext>
            </a:extLst>
          </p:cNvPr>
          <p:cNvSpPr/>
          <p:nvPr/>
        </p:nvSpPr>
        <p:spPr>
          <a:xfrm>
            <a:off x="1898678" y="862149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2" name="Elipsa 11">
            <a:extLst>
              <a:ext uri="{FF2B5EF4-FFF2-40B4-BE49-F238E27FC236}">
                <a16:creationId xmlns:a16="http://schemas.microsoft.com/office/drawing/2014/main" id="{59666239-ECA2-4EA9-9BC2-717D171A4370}"/>
              </a:ext>
            </a:extLst>
          </p:cNvPr>
          <p:cNvSpPr/>
          <p:nvPr/>
        </p:nvSpPr>
        <p:spPr>
          <a:xfrm>
            <a:off x="1720725" y="1494467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3" name="Elipsa 12">
            <a:extLst>
              <a:ext uri="{FF2B5EF4-FFF2-40B4-BE49-F238E27FC236}">
                <a16:creationId xmlns:a16="http://schemas.microsoft.com/office/drawing/2014/main" id="{C3AC4CEE-B9BD-4A58-A490-C7AD1A5DB09D}"/>
              </a:ext>
            </a:extLst>
          </p:cNvPr>
          <p:cNvSpPr/>
          <p:nvPr/>
        </p:nvSpPr>
        <p:spPr>
          <a:xfrm>
            <a:off x="4654537" y="770709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8" name="Elipsa 17">
            <a:extLst>
              <a:ext uri="{FF2B5EF4-FFF2-40B4-BE49-F238E27FC236}">
                <a16:creationId xmlns:a16="http://schemas.microsoft.com/office/drawing/2014/main" id="{43E53258-2361-4630-9EFA-DFAA2F92C4D0}"/>
              </a:ext>
            </a:extLst>
          </p:cNvPr>
          <p:cNvSpPr/>
          <p:nvPr/>
        </p:nvSpPr>
        <p:spPr>
          <a:xfrm>
            <a:off x="5918505" y="835548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9" name="Elipsa 18">
            <a:extLst>
              <a:ext uri="{FF2B5EF4-FFF2-40B4-BE49-F238E27FC236}">
                <a16:creationId xmlns:a16="http://schemas.microsoft.com/office/drawing/2014/main" id="{2E59B194-9A1B-48FB-8989-6271699484F5}"/>
              </a:ext>
            </a:extLst>
          </p:cNvPr>
          <p:cNvSpPr/>
          <p:nvPr/>
        </p:nvSpPr>
        <p:spPr>
          <a:xfrm>
            <a:off x="5632555" y="1497124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0" name="Elipsa 19">
            <a:extLst>
              <a:ext uri="{FF2B5EF4-FFF2-40B4-BE49-F238E27FC236}">
                <a16:creationId xmlns:a16="http://schemas.microsoft.com/office/drawing/2014/main" id="{A2B52C1B-77FB-4E43-AB71-2B813B5075AC}"/>
              </a:ext>
            </a:extLst>
          </p:cNvPr>
          <p:cNvSpPr/>
          <p:nvPr/>
        </p:nvSpPr>
        <p:spPr>
          <a:xfrm>
            <a:off x="9999497" y="296092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1" name="Elipsa 20">
            <a:extLst>
              <a:ext uri="{FF2B5EF4-FFF2-40B4-BE49-F238E27FC236}">
                <a16:creationId xmlns:a16="http://schemas.microsoft.com/office/drawing/2014/main" id="{81C35855-70AF-4623-9FE0-C8BDBB5F9FD4}"/>
              </a:ext>
            </a:extLst>
          </p:cNvPr>
          <p:cNvSpPr/>
          <p:nvPr/>
        </p:nvSpPr>
        <p:spPr>
          <a:xfrm>
            <a:off x="10112269" y="835547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2" name="Elipsa 21">
            <a:extLst>
              <a:ext uri="{FF2B5EF4-FFF2-40B4-BE49-F238E27FC236}">
                <a16:creationId xmlns:a16="http://schemas.microsoft.com/office/drawing/2014/main" id="{C77BDAF5-50F0-45CE-B11F-A51D9B0A5BCD}"/>
              </a:ext>
            </a:extLst>
          </p:cNvPr>
          <p:cNvSpPr/>
          <p:nvPr/>
        </p:nvSpPr>
        <p:spPr>
          <a:xfrm>
            <a:off x="807160" y="3302452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3" name="Elipsa 22">
            <a:extLst>
              <a:ext uri="{FF2B5EF4-FFF2-40B4-BE49-F238E27FC236}">
                <a16:creationId xmlns:a16="http://schemas.microsoft.com/office/drawing/2014/main" id="{7F8CB8AE-0D6F-4682-8B0C-53F4DA1D3FC4}"/>
              </a:ext>
            </a:extLst>
          </p:cNvPr>
          <p:cNvSpPr/>
          <p:nvPr/>
        </p:nvSpPr>
        <p:spPr>
          <a:xfrm>
            <a:off x="1989824" y="2836068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4" name="Elipsa 23">
            <a:extLst>
              <a:ext uri="{FF2B5EF4-FFF2-40B4-BE49-F238E27FC236}">
                <a16:creationId xmlns:a16="http://schemas.microsoft.com/office/drawing/2014/main" id="{725578CE-C4A5-4A2B-9CC7-85CE2460E8AA}"/>
              </a:ext>
            </a:extLst>
          </p:cNvPr>
          <p:cNvSpPr/>
          <p:nvPr/>
        </p:nvSpPr>
        <p:spPr>
          <a:xfrm>
            <a:off x="1924592" y="3249999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5" name="Elipsa 24">
            <a:extLst>
              <a:ext uri="{FF2B5EF4-FFF2-40B4-BE49-F238E27FC236}">
                <a16:creationId xmlns:a16="http://schemas.microsoft.com/office/drawing/2014/main" id="{EDC9D475-957B-4A5A-8C40-AFE5426EBC5F}"/>
              </a:ext>
            </a:extLst>
          </p:cNvPr>
          <p:cNvSpPr/>
          <p:nvPr/>
        </p:nvSpPr>
        <p:spPr>
          <a:xfrm>
            <a:off x="5270449" y="4789167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6" name="Elipsa 25">
            <a:extLst>
              <a:ext uri="{FF2B5EF4-FFF2-40B4-BE49-F238E27FC236}">
                <a16:creationId xmlns:a16="http://schemas.microsoft.com/office/drawing/2014/main" id="{04CAA288-0BC9-41CF-A83D-7A808F18B849}"/>
              </a:ext>
            </a:extLst>
          </p:cNvPr>
          <p:cNvSpPr/>
          <p:nvPr/>
        </p:nvSpPr>
        <p:spPr>
          <a:xfrm>
            <a:off x="5468653" y="4031522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7" name="Elipsa 26">
            <a:extLst>
              <a:ext uri="{FF2B5EF4-FFF2-40B4-BE49-F238E27FC236}">
                <a16:creationId xmlns:a16="http://schemas.microsoft.com/office/drawing/2014/main" id="{DD7A4A5C-BE1E-4C09-80D1-59F001415BB1}"/>
              </a:ext>
            </a:extLst>
          </p:cNvPr>
          <p:cNvSpPr/>
          <p:nvPr/>
        </p:nvSpPr>
        <p:spPr>
          <a:xfrm>
            <a:off x="5813608" y="3794141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8" name="Elipsa 27">
            <a:extLst>
              <a:ext uri="{FF2B5EF4-FFF2-40B4-BE49-F238E27FC236}">
                <a16:creationId xmlns:a16="http://schemas.microsoft.com/office/drawing/2014/main" id="{F9E19646-1482-4A6F-81EE-AEA96EE1526C}"/>
              </a:ext>
            </a:extLst>
          </p:cNvPr>
          <p:cNvSpPr/>
          <p:nvPr/>
        </p:nvSpPr>
        <p:spPr>
          <a:xfrm>
            <a:off x="5137397" y="3741992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29" name="Elipsa 28">
            <a:extLst>
              <a:ext uri="{FF2B5EF4-FFF2-40B4-BE49-F238E27FC236}">
                <a16:creationId xmlns:a16="http://schemas.microsoft.com/office/drawing/2014/main" id="{2CEF0017-3E00-4B4F-B344-D84EC52D282E}"/>
              </a:ext>
            </a:extLst>
          </p:cNvPr>
          <p:cNvSpPr/>
          <p:nvPr/>
        </p:nvSpPr>
        <p:spPr>
          <a:xfrm>
            <a:off x="8677762" y="3136814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30" name="Elipsa 29">
            <a:extLst>
              <a:ext uri="{FF2B5EF4-FFF2-40B4-BE49-F238E27FC236}">
                <a16:creationId xmlns:a16="http://schemas.microsoft.com/office/drawing/2014/main" id="{B4B0A648-4464-4353-88E2-7A4E5683AE7A}"/>
              </a:ext>
            </a:extLst>
          </p:cNvPr>
          <p:cNvSpPr/>
          <p:nvPr/>
        </p:nvSpPr>
        <p:spPr>
          <a:xfrm>
            <a:off x="10045783" y="2836369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31" name="Elipsa 30">
            <a:extLst>
              <a:ext uri="{FF2B5EF4-FFF2-40B4-BE49-F238E27FC236}">
                <a16:creationId xmlns:a16="http://schemas.microsoft.com/office/drawing/2014/main" id="{DAFFCBF4-B68C-49BC-9EEB-268D20B25924}"/>
              </a:ext>
            </a:extLst>
          </p:cNvPr>
          <p:cNvSpPr/>
          <p:nvPr/>
        </p:nvSpPr>
        <p:spPr>
          <a:xfrm>
            <a:off x="9607944" y="3384292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32" name="Elipsa 31">
            <a:extLst>
              <a:ext uri="{FF2B5EF4-FFF2-40B4-BE49-F238E27FC236}">
                <a16:creationId xmlns:a16="http://schemas.microsoft.com/office/drawing/2014/main" id="{5C34A3F4-A26D-499A-9C8E-9B3D00D417DA}"/>
              </a:ext>
            </a:extLst>
          </p:cNvPr>
          <p:cNvSpPr/>
          <p:nvPr/>
        </p:nvSpPr>
        <p:spPr>
          <a:xfrm>
            <a:off x="10086355" y="3383991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39105880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1C3CEBA-13E7-1F67-0595-829C1A0F8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2538" y="0"/>
            <a:ext cx="71453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4874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ka 3">
            <a:extLst>
              <a:ext uri="{FF2B5EF4-FFF2-40B4-BE49-F238E27FC236}">
                <a16:creationId xmlns:a16="http://schemas.microsoft.com/office/drawing/2014/main" id="{507799C4-941A-28DB-5220-DC30C49652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6" t="41790" r="37820" b="35126"/>
          <a:stretch/>
        </p:blipFill>
        <p:spPr>
          <a:xfrm>
            <a:off x="0" y="1279521"/>
            <a:ext cx="11864736" cy="246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3422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niOkvir 3">
            <a:extLst>
              <a:ext uri="{FF2B5EF4-FFF2-40B4-BE49-F238E27FC236}">
                <a16:creationId xmlns:a16="http://schemas.microsoft.com/office/drawing/2014/main" id="{1CCBC788-BB74-EFBF-EB21-E7E19C94A481}"/>
              </a:ext>
            </a:extLst>
          </p:cNvPr>
          <p:cNvSpPr txBox="1"/>
          <p:nvPr/>
        </p:nvSpPr>
        <p:spPr>
          <a:xfrm>
            <a:off x="648069" y="1162975"/>
            <a:ext cx="100317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sklearn.svm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SVC</a:t>
            </a:r>
          </a:p>
          <a:p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sklearn.decomposition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PCA</a:t>
            </a:r>
          </a:p>
          <a:p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sklearn.pipeline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make_pipeline</a:t>
            </a:r>
            <a:endParaRPr lang="en-GB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sklearn.preprocessing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StandardScaler</a:t>
            </a:r>
            <a:endParaRPr lang="en-GB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b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</a:b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ss =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StandardScaler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()</a:t>
            </a:r>
          </a:p>
          <a:p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pca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PCA(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n_components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150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random_state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42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svd_solver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'randomized'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svc = SVC(kernel=</a:t>
            </a:r>
            <a:r>
              <a:rPr lang="en-GB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GB" b="0" dirty="0" err="1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rbf</a:t>
            </a:r>
            <a:r>
              <a:rPr lang="en-GB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class_weight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b="0" dirty="0">
                <a:solidFill>
                  <a:srgbClr val="A31515"/>
                </a:solidFill>
                <a:effectLst/>
                <a:latin typeface="Courier New" panose="02070309020205020404" pitchFamily="49" charset="0"/>
              </a:rPr>
              <a:t>'balanced'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model =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make_pipeline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(ss,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pca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svc)</a:t>
            </a:r>
          </a:p>
        </p:txBody>
      </p:sp>
      <p:sp>
        <p:nvSpPr>
          <p:cNvPr id="5" name="TekstniOkvir 4">
            <a:extLst>
              <a:ext uri="{FF2B5EF4-FFF2-40B4-BE49-F238E27FC236}">
                <a16:creationId xmlns:a16="http://schemas.microsoft.com/office/drawing/2014/main" id="{103DC5C1-9B1D-A646-6910-A1E67D1A9617}"/>
              </a:ext>
            </a:extLst>
          </p:cNvPr>
          <p:cNvSpPr txBox="1"/>
          <p:nvPr/>
        </p:nvSpPr>
        <p:spPr>
          <a:xfrm>
            <a:off x="239697" y="4376691"/>
            <a:ext cx="121002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from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sklearn.model_selection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>
                <a:solidFill>
                  <a:srgbClr val="AF00DB"/>
                </a:solidFill>
                <a:effectLst/>
                <a:latin typeface="Courier New" panose="02070309020205020404" pitchFamily="49" charset="0"/>
              </a:rPr>
              <a:t>import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train_test_split</a:t>
            </a:r>
            <a:endParaRPr lang="en-GB" b="0" dirty="0">
              <a:solidFill>
                <a:srgbClr val="000000"/>
              </a:solidFill>
              <a:effectLst/>
              <a:latin typeface="Courier New" panose="02070309020205020404" pitchFamily="49" charset="0"/>
            </a:endParaRPr>
          </a:p>
          <a:p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Xtrain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Xtest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ytrain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ytest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 =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train_test_split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faces.data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faces.target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</a:t>
            </a:r>
          </a:p>
          <a:p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                                                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random_state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GB" b="0" dirty="0">
                <a:solidFill>
                  <a:srgbClr val="098156"/>
                </a:solidFill>
                <a:effectLst/>
                <a:latin typeface="Courier New" panose="02070309020205020404" pitchFamily="49" charset="0"/>
              </a:rPr>
              <a:t>42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, stratify=</a:t>
            </a:r>
            <a:r>
              <a:rPr lang="en-GB" b="0" dirty="0" err="1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faces.target</a:t>
            </a:r>
            <a:r>
              <a:rPr lang="en-GB" b="0" dirty="0">
                <a:solidFill>
                  <a:srgbClr val="000000"/>
                </a:solidFill>
                <a:effectLst/>
                <a:latin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32870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 for 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510256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ka 8">
            <a:extLst>
              <a:ext uri="{FF2B5EF4-FFF2-40B4-BE49-F238E27FC236}">
                <a16:creationId xmlns:a16="http://schemas.microsoft.com/office/drawing/2014/main" id="{67C06F32-DFC1-4DC7-92FA-143BAF8EB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13" y="0"/>
            <a:ext cx="3552825" cy="2257425"/>
          </a:xfrm>
          <a:prstGeom prst="rect">
            <a:avLst/>
          </a:prstGeom>
        </p:spPr>
      </p:pic>
      <p:pic>
        <p:nvPicPr>
          <p:cNvPr id="11" name="Slika 10">
            <a:extLst>
              <a:ext uri="{FF2B5EF4-FFF2-40B4-BE49-F238E27FC236}">
                <a16:creationId xmlns:a16="http://schemas.microsoft.com/office/drawing/2014/main" id="{CCB95ECD-A78C-4F3B-B589-6F83DE56D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085" y="-2"/>
            <a:ext cx="3552825" cy="2257425"/>
          </a:xfrm>
          <a:prstGeom prst="rect">
            <a:avLst/>
          </a:prstGeom>
        </p:spPr>
      </p:pic>
      <p:pic>
        <p:nvPicPr>
          <p:cNvPr id="14" name="Slika 13">
            <a:extLst>
              <a:ext uri="{FF2B5EF4-FFF2-40B4-BE49-F238E27FC236}">
                <a16:creationId xmlns:a16="http://schemas.microsoft.com/office/drawing/2014/main" id="{FAF87C75-88BA-47F0-9AFD-CA13CD9667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347" y="-1"/>
            <a:ext cx="3552825" cy="2257425"/>
          </a:xfrm>
          <a:prstGeom prst="rect">
            <a:avLst/>
          </a:prstGeom>
        </p:spPr>
      </p:pic>
      <p:pic>
        <p:nvPicPr>
          <p:cNvPr id="15" name="Slika 14">
            <a:extLst>
              <a:ext uri="{FF2B5EF4-FFF2-40B4-BE49-F238E27FC236}">
                <a16:creationId xmlns:a16="http://schemas.microsoft.com/office/drawing/2014/main" id="{D2C74D55-795F-4F1A-BC1B-FE1D22DBC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412" y="2531742"/>
            <a:ext cx="3552825" cy="2257425"/>
          </a:xfrm>
          <a:prstGeom prst="rect">
            <a:avLst/>
          </a:prstGeom>
        </p:spPr>
      </p:pic>
      <p:pic>
        <p:nvPicPr>
          <p:cNvPr id="16" name="Slika 15">
            <a:extLst>
              <a:ext uri="{FF2B5EF4-FFF2-40B4-BE49-F238E27FC236}">
                <a16:creationId xmlns:a16="http://schemas.microsoft.com/office/drawing/2014/main" id="{D1601FF7-D3CD-4496-84ED-C41559B96B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2093" y="3015069"/>
            <a:ext cx="3552825" cy="2257425"/>
          </a:xfrm>
          <a:prstGeom prst="rect">
            <a:avLst/>
          </a:prstGeom>
        </p:spPr>
      </p:pic>
      <p:pic>
        <p:nvPicPr>
          <p:cNvPr id="17" name="Slika 16">
            <a:extLst>
              <a:ext uri="{FF2B5EF4-FFF2-40B4-BE49-F238E27FC236}">
                <a16:creationId xmlns:a16="http://schemas.microsoft.com/office/drawing/2014/main" id="{7032C30C-4DE1-4274-BFEB-D0AEE740F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085" y="2531741"/>
            <a:ext cx="3552825" cy="2257425"/>
          </a:xfrm>
          <a:prstGeom prst="rect">
            <a:avLst/>
          </a:prstGeom>
        </p:spPr>
      </p:pic>
      <p:sp>
        <p:nvSpPr>
          <p:cNvPr id="8" name="Elipsa 7">
            <a:extLst>
              <a:ext uri="{FF2B5EF4-FFF2-40B4-BE49-F238E27FC236}">
                <a16:creationId xmlns:a16="http://schemas.microsoft.com/office/drawing/2014/main" id="{8D8FA067-F561-464F-AD43-DF463A1CED12}"/>
              </a:ext>
            </a:extLst>
          </p:cNvPr>
          <p:cNvSpPr/>
          <p:nvPr/>
        </p:nvSpPr>
        <p:spPr>
          <a:xfrm>
            <a:off x="3257381" y="1087070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0" name="Elipsa 9">
            <a:extLst>
              <a:ext uri="{FF2B5EF4-FFF2-40B4-BE49-F238E27FC236}">
                <a16:creationId xmlns:a16="http://schemas.microsoft.com/office/drawing/2014/main" id="{553C7755-768D-49D5-9A04-55305D5AC437}"/>
              </a:ext>
            </a:extLst>
          </p:cNvPr>
          <p:cNvSpPr/>
          <p:nvPr/>
        </p:nvSpPr>
        <p:spPr>
          <a:xfrm>
            <a:off x="7129416" y="1072029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2" name="Elipsa 11">
            <a:extLst>
              <a:ext uri="{FF2B5EF4-FFF2-40B4-BE49-F238E27FC236}">
                <a16:creationId xmlns:a16="http://schemas.microsoft.com/office/drawing/2014/main" id="{A0EB7C1E-BCE0-44A7-9FCD-4FF733E9528D}"/>
              </a:ext>
            </a:extLst>
          </p:cNvPr>
          <p:cNvSpPr/>
          <p:nvPr/>
        </p:nvSpPr>
        <p:spPr>
          <a:xfrm>
            <a:off x="11279051" y="1087070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3" name="Elipsa 12">
            <a:extLst>
              <a:ext uri="{FF2B5EF4-FFF2-40B4-BE49-F238E27FC236}">
                <a16:creationId xmlns:a16="http://schemas.microsoft.com/office/drawing/2014/main" id="{1022E240-4B44-496A-8CE4-DE9B5ECE2B57}"/>
              </a:ext>
            </a:extLst>
          </p:cNvPr>
          <p:cNvSpPr/>
          <p:nvPr/>
        </p:nvSpPr>
        <p:spPr>
          <a:xfrm>
            <a:off x="3228728" y="3603295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8" name="Elipsa 17">
            <a:extLst>
              <a:ext uri="{FF2B5EF4-FFF2-40B4-BE49-F238E27FC236}">
                <a16:creationId xmlns:a16="http://schemas.microsoft.com/office/drawing/2014/main" id="{861AFA52-DE1B-479A-92F7-DB529DB830FF}"/>
              </a:ext>
            </a:extLst>
          </p:cNvPr>
          <p:cNvSpPr/>
          <p:nvPr/>
        </p:nvSpPr>
        <p:spPr>
          <a:xfrm>
            <a:off x="7129416" y="4143781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  <p:sp>
        <p:nvSpPr>
          <p:cNvPr id="19" name="Elipsa 18">
            <a:extLst>
              <a:ext uri="{FF2B5EF4-FFF2-40B4-BE49-F238E27FC236}">
                <a16:creationId xmlns:a16="http://schemas.microsoft.com/office/drawing/2014/main" id="{001146FD-6A1F-48EB-96A0-486DDE5CDB79}"/>
              </a:ext>
            </a:extLst>
          </p:cNvPr>
          <p:cNvSpPr/>
          <p:nvPr/>
        </p:nvSpPr>
        <p:spPr>
          <a:xfrm>
            <a:off x="11279051" y="3663703"/>
            <a:ext cx="362106" cy="358001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/>
          </a:p>
        </p:txBody>
      </p:sp>
    </p:spTree>
    <p:extLst>
      <p:ext uri="{BB962C8B-B14F-4D97-AF65-F5344CB8AC3E}">
        <p14:creationId xmlns:p14="http://schemas.microsoft.com/office/powerpoint/2010/main" val="687738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ica 4">
            <a:extLst>
              <a:ext uri="{FF2B5EF4-FFF2-40B4-BE49-F238E27FC236}">
                <a16:creationId xmlns:a16="http://schemas.microsoft.com/office/drawing/2014/main" id="{F35D4C8C-B744-4062-AEAF-8E3BA04EE957}"/>
              </a:ext>
            </a:extLst>
          </p:cNvPr>
          <p:cNvGraphicFramePr>
            <a:graphicFrameLocks noGrp="1"/>
          </p:cNvGraphicFramePr>
          <p:nvPr/>
        </p:nvGraphicFramePr>
        <p:xfrm>
          <a:off x="45040" y="1458992"/>
          <a:ext cx="251387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3874">
                  <a:extLst>
                    <a:ext uri="{9D8B030D-6E8A-4147-A177-3AD203B41FA5}">
                      <a16:colId xmlns:a16="http://schemas.microsoft.com/office/drawing/2014/main" val="711812307"/>
                    </a:ext>
                  </a:extLst>
                </a:gridCol>
              </a:tblGrid>
              <a:tr h="314637">
                <a:tc>
                  <a:txBody>
                    <a:bodyPr/>
                    <a:lstStyle/>
                    <a:p>
                      <a:pPr algn="ctr"/>
                      <a:r>
                        <a:rPr lang="hr-BA" b="0" dirty="0" err="1"/>
                        <a:t>good</a:t>
                      </a:r>
                      <a:r>
                        <a:rPr lang="hr-BA" b="0" dirty="0"/>
                        <a:t> </a:t>
                      </a:r>
                      <a:r>
                        <a:rPr lang="hr-BA" b="0" dirty="0" err="1"/>
                        <a:t>movie</a:t>
                      </a:r>
                      <a:endParaRPr lang="hr-BA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460449"/>
                  </a:ext>
                </a:extLst>
              </a:tr>
              <a:tr h="314637">
                <a:tc>
                  <a:txBody>
                    <a:bodyPr/>
                    <a:lstStyle/>
                    <a:p>
                      <a:pPr algn="ctr"/>
                      <a:r>
                        <a:rPr lang="hr-BA" dirty="0" err="1"/>
                        <a:t>not</a:t>
                      </a:r>
                      <a:r>
                        <a:rPr lang="hr-BA" dirty="0"/>
                        <a:t> a </a:t>
                      </a:r>
                      <a:r>
                        <a:rPr lang="hr-BA" dirty="0" err="1"/>
                        <a:t>good</a:t>
                      </a:r>
                      <a:r>
                        <a:rPr lang="hr-BA" dirty="0"/>
                        <a:t> </a:t>
                      </a:r>
                      <a:r>
                        <a:rPr lang="hr-BA" dirty="0" err="1"/>
                        <a:t>movie</a:t>
                      </a:r>
                      <a:endParaRPr lang="hr-B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720445"/>
                  </a:ext>
                </a:extLst>
              </a:tr>
              <a:tr h="314637">
                <a:tc>
                  <a:txBody>
                    <a:bodyPr/>
                    <a:lstStyle/>
                    <a:p>
                      <a:pPr algn="ctr"/>
                      <a:r>
                        <a:rPr lang="hr-BA" dirty="0" err="1"/>
                        <a:t>did</a:t>
                      </a:r>
                      <a:r>
                        <a:rPr lang="hr-BA" dirty="0"/>
                        <a:t> </a:t>
                      </a:r>
                      <a:r>
                        <a:rPr lang="hr-BA" dirty="0" err="1"/>
                        <a:t>not</a:t>
                      </a:r>
                      <a:r>
                        <a:rPr lang="hr-BA" dirty="0"/>
                        <a:t> </a:t>
                      </a:r>
                      <a:r>
                        <a:rPr lang="hr-BA" dirty="0" err="1"/>
                        <a:t>like</a:t>
                      </a:r>
                      <a:r>
                        <a:rPr lang="hr-BA" dirty="0"/>
                        <a:t>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989024"/>
                  </a:ext>
                </a:extLst>
              </a:tr>
            </a:tbl>
          </a:graphicData>
        </a:graphic>
      </p:graphicFrame>
      <p:sp>
        <p:nvSpPr>
          <p:cNvPr id="5" name="Strelica: desno 4">
            <a:extLst>
              <a:ext uri="{FF2B5EF4-FFF2-40B4-BE49-F238E27FC236}">
                <a16:creationId xmlns:a16="http://schemas.microsoft.com/office/drawing/2014/main" id="{FDD69C13-D593-418B-81AB-C89942525955}"/>
              </a:ext>
            </a:extLst>
          </p:cNvPr>
          <p:cNvSpPr/>
          <p:nvPr/>
        </p:nvSpPr>
        <p:spPr>
          <a:xfrm>
            <a:off x="2674818" y="1779032"/>
            <a:ext cx="1088324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 dirty="0"/>
          </a:p>
        </p:txBody>
      </p:sp>
      <p:graphicFrame>
        <p:nvGraphicFramePr>
          <p:cNvPr id="6" name="Tablica 6">
            <a:extLst>
              <a:ext uri="{FF2B5EF4-FFF2-40B4-BE49-F238E27FC236}">
                <a16:creationId xmlns:a16="http://schemas.microsoft.com/office/drawing/2014/main" id="{9D17ABA9-7C89-4ABF-BE81-9F61C4438598}"/>
              </a:ext>
            </a:extLst>
          </p:cNvPr>
          <p:cNvGraphicFramePr>
            <a:graphicFrameLocks noGrp="1"/>
          </p:cNvGraphicFramePr>
          <p:nvPr/>
        </p:nvGraphicFramePr>
        <p:xfrm>
          <a:off x="3994951" y="1190961"/>
          <a:ext cx="812800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18373762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3653254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73595952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53214519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542026362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38282944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r-BA" dirty="0" err="1"/>
                        <a:t>good</a:t>
                      </a:r>
                      <a:endParaRPr lang="hr-B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 err="1"/>
                        <a:t>movie</a:t>
                      </a:r>
                      <a:endParaRPr lang="hr-B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 err="1"/>
                        <a:t>not</a:t>
                      </a:r>
                      <a:endParaRPr lang="hr-B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 err="1"/>
                        <a:t>did</a:t>
                      </a:r>
                      <a:endParaRPr lang="hr-B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 err="1"/>
                        <a:t>like</a:t>
                      </a:r>
                      <a:endParaRPr lang="hr-B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782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257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74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581564"/>
                  </a:ext>
                </a:extLst>
              </a:tr>
            </a:tbl>
          </a:graphicData>
        </a:graphic>
      </p:graphicFrame>
      <p:pic>
        <p:nvPicPr>
          <p:cNvPr id="3" name="Slika 2">
            <a:extLst>
              <a:ext uri="{FF2B5EF4-FFF2-40B4-BE49-F238E27FC236}">
                <a16:creationId xmlns:a16="http://schemas.microsoft.com/office/drawing/2014/main" id="{D7B090F2-894E-4329-A23E-976B8EB997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32" t="54094" r="59149" b="23227"/>
          <a:stretch/>
        </p:blipFill>
        <p:spPr>
          <a:xfrm>
            <a:off x="1177146" y="2806415"/>
            <a:ext cx="9271382" cy="299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58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F477EE26-A59D-4085-AC1B-83A08A582E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79" t="50000" r="73488" b="44717"/>
          <a:stretch/>
        </p:blipFill>
        <p:spPr>
          <a:xfrm>
            <a:off x="2107391" y="4771722"/>
            <a:ext cx="7687340" cy="1076890"/>
          </a:xfrm>
          <a:prstGeom prst="rect">
            <a:avLst/>
          </a:prstGeom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4A9A1992-E16C-4996-8876-8466D355EC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32" t="54094" r="59149" b="23227"/>
          <a:stretch/>
        </p:blipFill>
        <p:spPr>
          <a:xfrm>
            <a:off x="1315370" y="243969"/>
            <a:ext cx="9271382" cy="2990627"/>
          </a:xfrm>
          <a:prstGeom prst="rect">
            <a:avLst/>
          </a:prstGeom>
        </p:spPr>
      </p:pic>
      <p:sp>
        <p:nvSpPr>
          <p:cNvPr id="7" name="Strelica: desno 6">
            <a:extLst>
              <a:ext uri="{FF2B5EF4-FFF2-40B4-BE49-F238E27FC236}">
                <a16:creationId xmlns:a16="http://schemas.microsoft.com/office/drawing/2014/main" id="{465BB6F7-7728-45BE-9DB4-DE31982F7D4C}"/>
              </a:ext>
            </a:extLst>
          </p:cNvPr>
          <p:cNvSpPr/>
          <p:nvPr/>
        </p:nvSpPr>
        <p:spPr>
          <a:xfrm rot="5400000">
            <a:off x="4855505" y="3503778"/>
            <a:ext cx="1246305" cy="7079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281028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ka 4">
            <a:extLst>
              <a:ext uri="{FF2B5EF4-FFF2-40B4-BE49-F238E27FC236}">
                <a16:creationId xmlns:a16="http://schemas.microsoft.com/office/drawing/2014/main" id="{D5014579-7612-487F-BCAD-159B6EA541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79" t="73931" r="80552" b="22607"/>
          <a:stretch/>
        </p:blipFill>
        <p:spPr>
          <a:xfrm>
            <a:off x="2632579" y="4136065"/>
            <a:ext cx="6171180" cy="870111"/>
          </a:xfrm>
          <a:prstGeom prst="rect">
            <a:avLst/>
          </a:prstGeom>
        </p:spPr>
      </p:pic>
      <p:pic>
        <p:nvPicPr>
          <p:cNvPr id="6" name="Slika 5">
            <a:extLst>
              <a:ext uri="{FF2B5EF4-FFF2-40B4-BE49-F238E27FC236}">
                <a16:creationId xmlns:a16="http://schemas.microsoft.com/office/drawing/2014/main" id="{D24F280B-5C1D-4221-9794-DC46B0B2BB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79" t="50000" r="73488" b="44717"/>
          <a:stretch/>
        </p:blipFill>
        <p:spPr>
          <a:xfrm>
            <a:off x="2426368" y="1645046"/>
            <a:ext cx="7687340" cy="1076890"/>
          </a:xfrm>
          <a:prstGeom prst="rect">
            <a:avLst/>
          </a:prstGeom>
        </p:spPr>
      </p:pic>
      <p:sp>
        <p:nvSpPr>
          <p:cNvPr id="7" name="Strelica: prema dolje 6">
            <a:extLst>
              <a:ext uri="{FF2B5EF4-FFF2-40B4-BE49-F238E27FC236}">
                <a16:creationId xmlns:a16="http://schemas.microsoft.com/office/drawing/2014/main" id="{890E09FD-07B5-404D-AF06-5F0103F38663}"/>
              </a:ext>
            </a:extLst>
          </p:cNvPr>
          <p:cNvSpPr/>
          <p:nvPr/>
        </p:nvSpPr>
        <p:spPr>
          <a:xfrm>
            <a:off x="5209953" y="2721936"/>
            <a:ext cx="542261" cy="107689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9" name="Slika 8">
            <a:extLst>
              <a:ext uri="{FF2B5EF4-FFF2-40B4-BE49-F238E27FC236}">
                <a16:creationId xmlns:a16="http://schemas.microsoft.com/office/drawing/2014/main" id="{C9C0BD9F-3DDE-4F70-888F-C6B5740408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3708" y="230917"/>
            <a:ext cx="3714750" cy="15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42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ica 4">
            <a:extLst>
              <a:ext uri="{FF2B5EF4-FFF2-40B4-BE49-F238E27FC236}">
                <a16:creationId xmlns:a16="http://schemas.microsoft.com/office/drawing/2014/main" id="{F35D4C8C-B744-4062-AEAF-8E3BA04EE957}"/>
              </a:ext>
            </a:extLst>
          </p:cNvPr>
          <p:cNvGraphicFramePr>
            <a:graphicFrameLocks noGrp="1"/>
          </p:cNvGraphicFramePr>
          <p:nvPr/>
        </p:nvGraphicFramePr>
        <p:xfrm>
          <a:off x="248732" y="1458992"/>
          <a:ext cx="2513874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3874">
                  <a:extLst>
                    <a:ext uri="{9D8B030D-6E8A-4147-A177-3AD203B41FA5}">
                      <a16:colId xmlns:a16="http://schemas.microsoft.com/office/drawing/2014/main" val="711812307"/>
                    </a:ext>
                  </a:extLst>
                </a:gridCol>
              </a:tblGrid>
              <a:tr h="314637">
                <a:tc>
                  <a:txBody>
                    <a:bodyPr/>
                    <a:lstStyle/>
                    <a:p>
                      <a:pPr algn="ctr"/>
                      <a:r>
                        <a:rPr lang="hr-BA" b="0" dirty="0" err="1"/>
                        <a:t>historical</a:t>
                      </a:r>
                      <a:r>
                        <a:rPr lang="hr-BA" b="0" dirty="0"/>
                        <a:t> game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7460449"/>
                  </a:ext>
                </a:extLst>
              </a:tr>
              <a:tr h="314637">
                <a:tc>
                  <a:txBody>
                    <a:bodyPr/>
                    <a:lstStyle/>
                    <a:p>
                      <a:pPr algn="ctr"/>
                      <a:r>
                        <a:rPr lang="hr-BA" dirty="0" err="1"/>
                        <a:t>The</a:t>
                      </a:r>
                      <a:r>
                        <a:rPr lang="hr-BA" dirty="0"/>
                        <a:t> most </a:t>
                      </a:r>
                      <a:r>
                        <a:rPr lang="hr-BA" dirty="0" err="1"/>
                        <a:t>important</a:t>
                      </a:r>
                      <a:r>
                        <a:rPr lang="hr-BA" dirty="0"/>
                        <a:t> game ih </a:t>
                      </a:r>
                      <a:r>
                        <a:rPr lang="hr-BA" dirty="0" err="1"/>
                        <a:t>history</a:t>
                      </a:r>
                      <a:endParaRPr lang="hr-B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6720445"/>
                  </a:ext>
                </a:extLst>
              </a:tr>
            </a:tbl>
          </a:graphicData>
        </a:graphic>
      </p:graphicFrame>
      <p:sp>
        <p:nvSpPr>
          <p:cNvPr id="5" name="Strelica: desno 4">
            <a:extLst>
              <a:ext uri="{FF2B5EF4-FFF2-40B4-BE49-F238E27FC236}">
                <a16:creationId xmlns:a16="http://schemas.microsoft.com/office/drawing/2014/main" id="{FDD69C13-D593-418B-81AB-C89942525955}"/>
              </a:ext>
            </a:extLst>
          </p:cNvPr>
          <p:cNvSpPr/>
          <p:nvPr/>
        </p:nvSpPr>
        <p:spPr>
          <a:xfrm>
            <a:off x="2879005" y="1779032"/>
            <a:ext cx="999547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BA" dirty="0"/>
          </a:p>
        </p:txBody>
      </p:sp>
      <p:graphicFrame>
        <p:nvGraphicFramePr>
          <p:cNvPr id="6" name="Tablica 6">
            <a:extLst>
              <a:ext uri="{FF2B5EF4-FFF2-40B4-BE49-F238E27FC236}">
                <a16:creationId xmlns:a16="http://schemas.microsoft.com/office/drawing/2014/main" id="{9D17ABA9-7C89-4ABF-BE81-9F61C4438598}"/>
              </a:ext>
            </a:extLst>
          </p:cNvPr>
          <p:cNvGraphicFramePr>
            <a:graphicFrameLocks noGrp="1"/>
          </p:cNvGraphicFramePr>
          <p:nvPr/>
        </p:nvGraphicFramePr>
        <p:xfrm>
          <a:off x="3994951" y="1222772"/>
          <a:ext cx="541866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54667">
                  <a:extLst>
                    <a:ext uri="{9D8B030D-6E8A-4147-A177-3AD203B41FA5}">
                      <a16:colId xmlns:a16="http://schemas.microsoft.com/office/drawing/2014/main" val="1183737624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365325463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735959521"/>
                    </a:ext>
                  </a:extLst>
                </a:gridCol>
                <a:gridCol w="1354667">
                  <a:extLst>
                    <a:ext uri="{9D8B030D-6E8A-4147-A177-3AD203B41FA5}">
                      <a16:colId xmlns:a16="http://schemas.microsoft.com/office/drawing/2014/main" val="10532145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hr-BA" dirty="0"/>
                        <a:t>game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 err="1"/>
                        <a:t>historical</a:t>
                      </a:r>
                      <a:endParaRPr lang="hr-B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 err="1"/>
                        <a:t>history</a:t>
                      </a:r>
                      <a:endParaRPr lang="hr-B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 err="1"/>
                        <a:t>important</a:t>
                      </a:r>
                      <a:endParaRPr lang="hr-B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7822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257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BA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874812"/>
                  </a:ext>
                </a:extLst>
              </a:tr>
            </a:tbl>
          </a:graphicData>
        </a:graphic>
      </p:graphicFrame>
      <p:sp>
        <p:nvSpPr>
          <p:cNvPr id="2" name="TekstniOkvir 1">
            <a:extLst>
              <a:ext uri="{FF2B5EF4-FFF2-40B4-BE49-F238E27FC236}">
                <a16:creationId xmlns:a16="http://schemas.microsoft.com/office/drawing/2014/main" id="{3CA66CF5-4BB4-47AF-A59C-380893B8CF45}"/>
              </a:ext>
            </a:extLst>
          </p:cNvPr>
          <p:cNvSpPr txBox="1"/>
          <p:nvPr/>
        </p:nvSpPr>
        <p:spPr>
          <a:xfrm>
            <a:off x="1393794" y="3613212"/>
            <a:ext cx="13185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historical</a:t>
            </a:r>
            <a:endParaRPr lang="hr-HR" sz="2400" dirty="0"/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018AFEC0-3A63-4EBB-A818-A529322521AA}"/>
              </a:ext>
            </a:extLst>
          </p:cNvPr>
          <p:cNvSpPr txBox="1"/>
          <p:nvPr/>
        </p:nvSpPr>
        <p:spPr>
          <a:xfrm>
            <a:off x="1393794" y="4162336"/>
            <a:ext cx="10436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history</a:t>
            </a:r>
            <a:endParaRPr lang="hr-HR" sz="2400" dirty="0"/>
          </a:p>
        </p:txBody>
      </p:sp>
      <p:sp>
        <p:nvSpPr>
          <p:cNvPr id="8" name="TekstniOkvir 7">
            <a:extLst>
              <a:ext uri="{FF2B5EF4-FFF2-40B4-BE49-F238E27FC236}">
                <a16:creationId xmlns:a16="http://schemas.microsoft.com/office/drawing/2014/main" id="{1BDE8C5D-BD0F-4BE4-B094-2BCD712B4897}"/>
              </a:ext>
            </a:extLst>
          </p:cNvPr>
          <p:cNvSpPr txBox="1"/>
          <p:nvPr/>
        </p:nvSpPr>
        <p:spPr>
          <a:xfrm>
            <a:off x="4920867" y="3420123"/>
            <a:ext cx="7296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final</a:t>
            </a:r>
            <a:endParaRPr lang="hr-HR" sz="2400" dirty="0"/>
          </a:p>
        </p:txBody>
      </p:sp>
      <p:sp>
        <p:nvSpPr>
          <p:cNvPr id="9" name="TekstniOkvir 8">
            <a:extLst>
              <a:ext uri="{FF2B5EF4-FFF2-40B4-BE49-F238E27FC236}">
                <a16:creationId xmlns:a16="http://schemas.microsoft.com/office/drawing/2014/main" id="{1A54EE43-E06D-47C8-AA1A-0D58F095D44B}"/>
              </a:ext>
            </a:extLst>
          </p:cNvPr>
          <p:cNvSpPr txBox="1"/>
          <p:nvPr/>
        </p:nvSpPr>
        <p:spPr>
          <a:xfrm>
            <a:off x="4920867" y="3969247"/>
            <a:ext cx="9396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finally</a:t>
            </a:r>
            <a:endParaRPr lang="hr-HR" sz="2400" dirty="0"/>
          </a:p>
        </p:txBody>
      </p: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19050DDC-9F43-41C5-AFC7-DEF8588B2FDE}"/>
              </a:ext>
            </a:extLst>
          </p:cNvPr>
          <p:cNvSpPr txBox="1"/>
          <p:nvPr/>
        </p:nvSpPr>
        <p:spPr>
          <a:xfrm>
            <a:off x="4920867" y="4518371"/>
            <a:ext cx="1230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finalized</a:t>
            </a:r>
            <a:endParaRPr lang="hr-HR" sz="2400" dirty="0"/>
          </a:p>
        </p:txBody>
      </p:sp>
      <p:cxnSp>
        <p:nvCxnSpPr>
          <p:cNvPr id="14" name="Ravni poveznik 13">
            <a:extLst>
              <a:ext uri="{FF2B5EF4-FFF2-40B4-BE49-F238E27FC236}">
                <a16:creationId xmlns:a16="http://schemas.microsoft.com/office/drawing/2014/main" id="{9E5A9458-9054-4A7E-A730-EB82875E92EA}"/>
              </a:ext>
            </a:extLst>
          </p:cNvPr>
          <p:cNvCxnSpPr>
            <a:stCxn id="2" idx="3"/>
          </p:cNvCxnSpPr>
          <p:nvPr/>
        </p:nvCxnSpPr>
        <p:spPr>
          <a:xfrm>
            <a:off x="2712360" y="3844045"/>
            <a:ext cx="341558" cy="3182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Ravni poveznik 14">
            <a:extLst>
              <a:ext uri="{FF2B5EF4-FFF2-40B4-BE49-F238E27FC236}">
                <a16:creationId xmlns:a16="http://schemas.microsoft.com/office/drawing/2014/main" id="{83FFC7BC-D057-41D0-A414-9842A19E0D94}"/>
              </a:ext>
            </a:extLst>
          </p:cNvPr>
          <p:cNvCxnSpPr>
            <a:cxnSpLocks/>
          </p:cNvCxnSpPr>
          <p:nvPr/>
        </p:nvCxnSpPr>
        <p:spPr>
          <a:xfrm flipV="1">
            <a:off x="2421048" y="4249795"/>
            <a:ext cx="632870" cy="215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Ravni poveznik 16">
            <a:extLst>
              <a:ext uri="{FF2B5EF4-FFF2-40B4-BE49-F238E27FC236}">
                <a16:creationId xmlns:a16="http://schemas.microsoft.com/office/drawing/2014/main" id="{DA6943EB-AC2B-4625-94AB-705AA8C2DD25}"/>
              </a:ext>
            </a:extLst>
          </p:cNvPr>
          <p:cNvCxnSpPr>
            <a:cxnSpLocks/>
          </p:cNvCxnSpPr>
          <p:nvPr/>
        </p:nvCxnSpPr>
        <p:spPr>
          <a:xfrm>
            <a:off x="5689769" y="3607226"/>
            <a:ext cx="1262606" cy="2745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Ravni poveznik 18">
            <a:extLst>
              <a:ext uri="{FF2B5EF4-FFF2-40B4-BE49-F238E27FC236}">
                <a16:creationId xmlns:a16="http://schemas.microsoft.com/office/drawing/2014/main" id="{FEBF289E-F29B-42BA-9A50-BDC7B13AF399}"/>
              </a:ext>
            </a:extLst>
          </p:cNvPr>
          <p:cNvCxnSpPr>
            <a:cxnSpLocks/>
          </p:cNvCxnSpPr>
          <p:nvPr/>
        </p:nvCxnSpPr>
        <p:spPr>
          <a:xfrm flipV="1">
            <a:off x="5817677" y="4200080"/>
            <a:ext cx="11346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avni poveznik 20">
            <a:extLst>
              <a:ext uri="{FF2B5EF4-FFF2-40B4-BE49-F238E27FC236}">
                <a16:creationId xmlns:a16="http://schemas.microsoft.com/office/drawing/2014/main" id="{6D26A8D1-41C5-4A39-BFC1-9E997694643A}"/>
              </a:ext>
            </a:extLst>
          </p:cNvPr>
          <p:cNvCxnSpPr>
            <a:cxnSpLocks/>
          </p:cNvCxnSpPr>
          <p:nvPr/>
        </p:nvCxnSpPr>
        <p:spPr>
          <a:xfrm flipV="1">
            <a:off x="6151781" y="4430912"/>
            <a:ext cx="1004780" cy="3182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kstniOkvir 22">
            <a:extLst>
              <a:ext uri="{FF2B5EF4-FFF2-40B4-BE49-F238E27FC236}">
                <a16:creationId xmlns:a16="http://schemas.microsoft.com/office/drawing/2014/main" id="{E8591D76-898C-4B41-9F0C-B1513DA97294}"/>
              </a:ext>
            </a:extLst>
          </p:cNvPr>
          <p:cNvSpPr txBox="1"/>
          <p:nvPr/>
        </p:nvSpPr>
        <p:spPr>
          <a:xfrm>
            <a:off x="3179399" y="4003191"/>
            <a:ext cx="999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 err="1"/>
              <a:t>histori</a:t>
            </a:r>
            <a:endParaRPr lang="hr-HR" sz="2400" dirty="0"/>
          </a:p>
        </p:txBody>
      </p:sp>
      <p:sp>
        <p:nvSpPr>
          <p:cNvPr id="24" name="TekstniOkvir 23">
            <a:extLst>
              <a:ext uri="{FF2B5EF4-FFF2-40B4-BE49-F238E27FC236}">
                <a16:creationId xmlns:a16="http://schemas.microsoft.com/office/drawing/2014/main" id="{FEBFC505-AC4A-4CC8-AD7F-7C9BDEBCEA64}"/>
              </a:ext>
            </a:extLst>
          </p:cNvPr>
          <p:cNvSpPr txBox="1"/>
          <p:nvPr/>
        </p:nvSpPr>
        <p:spPr>
          <a:xfrm>
            <a:off x="7283521" y="3933403"/>
            <a:ext cx="999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/>
              <a:t>fina</a:t>
            </a:r>
          </a:p>
        </p:txBody>
      </p:sp>
      <p:sp>
        <p:nvSpPr>
          <p:cNvPr id="25" name="TekstniOkvir 24">
            <a:extLst>
              <a:ext uri="{FF2B5EF4-FFF2-40B4-BE49-F238E27FC236}">
                <a16:creationId xmlns:a16="http://schemas.microsoft.com/office/drawing/2014/main" id="{BCA1BEB8-5D45-4194-ABA8-B50B2F51DC40}"/>
              </a:ext>
            </a:extLst>
          </p:cNvPr>
          <p:cNvSpPr txBox="1"/>
          <p:nvPr/>
        </p:nvSpPr>
        <p:spPr>
          <a:xfrm>
            <a:off x="8269595" y="3421265"/>
            <a:ext cx="8654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going</a:t>
            </a:r>
            <a:endParaRPr lang="hr-HR" sz="2400" dirty="0"/>
          </a:p>
        </p:txBody>
      </p:sp>
      <p:sp>
        <p:nvSpPr>
          <p:cNvPr id="26" name="TekstniOkvir 25">
            <a:extLst>
              <a:ext uri="{FF2B5EF4-FFF2-40B4-BE49-F238E27FC236}">
                <a16:creationId xmlns:a16="http://schemas.microsoft.com/office/drawing/2014/main" id="{47E68CD9-B73D-4BFF-892F-6398CB82CF04}"/>
              </a:ext>
            </a:extLst>
          </p:cNvPr>
          <p:cNvSpPr txBox="1"/>
          <p:nvPr/>
        </p:nvSpPr>
        <p:spPr>
          <a:xfrm>
            <a:off x="8269595" y="3970389"/>
            <a:ext cx="762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 err="1"/>
              <a:t>goes</a:t>
            </a:r>
            <a:endParaRPr lang="hr-HR" sz="2400" dirty="0"/>
          </a:p>
        </p:txBody>
      </p:sp>
      <p:sp>
        <p:nvSpPr>
          <p:cNvPr id="27" name="TekstniOkvir 26">
            <a:extLst>
              <a:ext uri="{FF2B5EF4-FFF2-40B4-BE49-F238E27FC236}">
                <a16:creationId xmlns:a16="http://schemas.microsoft.com/office/drawing/2014/main" id="{DED37E5B-8E81-45A9-A2E9-656385EC339C}"/>
              </a:ext>
            </a:extLst>
          </p:cNvPr>
          <p:cNvSpPr txBox="1"/>
          <p:nvPr/>
        </p:nvSpPr>
        <p:spPr>
          <a:xfrm>
            <a:off x="8269595" y="4519513"/>
            <a:ext cx="804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2400" dirty="0"/>
              <a:t>gone</a:t>
            </a:r>
          </a:p>
        </p:txBody>
      </p:sp>
      <p:cxnSp>
        <p:nvCxnSpPr>
          <p:cNvPr id="28" name="Ravni poveznik 27">
            <a:extLst>
              <a:ext uri="{FF2B5EF4-FFF2-40B4-BE49-F238E27FC236}">
                <a16:creationId xmlns:a16="http://schemas.microsoft.com/office/drawing/2014/main" id="{2EE2BD6A-6E92-408A-B2FA-60421F813C6A}"/>
              </a:ext>
            </a:extLst>
          </p:cNvPr>
          <p:cNvCxnSpPr>
            <a:cxnSpLocks/>
          </p:cNvCxnSpPr>
          <p:nvPr/>
        </p:nvCxnSpPr>
        <p:spPr>
          <a:xfrm>
            <a:off x="9038497" y="3608368"/>
            <a:ext cx="1262606" cy="2745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avni poveznik 28">
            <a:extLst>
              <a:ext uri="{FF2B5EF4-FFF2-40B4-BE49-F238E27FC236}">
                <a16:creationId xmlns:a16="http://schemas.microsoft.com/office/drawing/2014/main" id="{88B849F5-873B-4993-94EE-C9B7C744C994}"/>
              </a:ext>
            </a:extLst>
          </p:cNvPr>
          <p:cNvCxnSpPr>
            <a:cxnSpLocks/>
          </p:cNvCxnSpPr>
          <p:nvPr/>
        </p:nvCxnSpPr>
        <p:spPr>
          <a:xfrm flipV="1">
            <a:off x="9166405" y="4201222"/>
            <a:ext cx="1134698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Ravni poveznik 29">
            <a:extLst>
              <a:ext uri="{FF2B5EF4-FFF2-40B4-BE49-F238E27FC236}">
                <a16:creationId xmlns:a16="http://schemas.microsoft.com/office/drawing/2014/main" id="{99E14379-6CBC-4882-85AA-7EFA69D5D758}"/>
              </a:ext>
            </a:extLst>
          </p:cNvPr>
          <p:cNvCxnSpPr>
            <a:cxnSpLocks/>
          </p:cNvCxnSpPr>
          <p:nvPr/>
        </p:nvCxnSpPr>
        <p:spPr>
          <a:xfrm flipV="1">
            <a:off x="9500509" y="4432054"/>
            <a:ext cx="1004780" cy="31829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kstniOkvir 30">
            <a:extLst>
              <a:ext uri="{FF2B5EF4-FFF2-40B4-BE49-F238E27FC236}">
                <a16:creationId xmlns:a16="http://schemas.microsoft.com/office/drawing/2014/main" id="{52A5E873-DE90-4F45-BB5B-F90671BF78D6}"/>
              </a:ext>
            </a:extLst>
          </p:cNvPr>
          <p:cNvSpPr txBox="1"/>
          <p:nvPr/>
        </p:nvSpPr>
        <p:spPr>
          <a:xfrm>
            <a:off x="10632249" y="3934545"/>
            <a:ext cx="999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400" dirty="0" err="1"/>
              <a:t>go</a:t>
            </a:r>
            <a:endParaRPr lang="hr-HR" sz="2400" dirty="0"/>
          </a:p>
        </p:txBody>
      </p:sp>
      <p:sp>
        <p:nvSpPr>
          <p:cNvPr id="32" name="TekstniOkvir 31">
            <a:extLst>
              <a:ext uri="{FF2B5EF4-FFF2-40B4-BE49-F238E27FC236}">
                <a16:creationId xmlns:a16="http://schemas.microsoft.com/office/drawing/2014/main" id="{7D4CC0D4-523D-4C93-BBAF-F17D221D7224}"/>
              </a:ext>
            </a:extLst>
          </p:cNvPr>
          <p:cNvSpPr txBox="1"/>
          <p:nvPr/>
        </p:nvSpPr>
        <p:spPr>
          <a:xfrm>
            <a:off x="2421048" y="150920"/>
            <a:ext cx="42016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200" dirty="0" err="1"/>
              <a:t>Stemming</a:t>
            </a:r>
            <a:endParaRPr lang="hr-HR" sz="3200" dirty="0"/>
          </a:p>
        </p:txBody>
      </p:sp>
    </p:spTree>
    <p:extLst>
      <p:ext uri="{BB962C8B-B14F-4D97-AF65-F5344CB8AC3E}">
        <p14:creationId xmlns:p14="http://schemas.microsoft.com/office/powerpoint/2010/main" val="32145418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/>
      <p:bldP spid="7" grpId="0"/>
      <p:bldP spid="8" grpId="0"/>
      <p:bldP spid="9" grpId="0"/>
      <p:bldP spid="12" grpId="0"/>
      <p:bldP spid="23" grpId="0"/>
      <p:bldP spid="24" grpId="0"/>
      <p:bldP spid="25" grpId="0"/>
      <p:bldP spid="26" grpId="0"/>
      <p:bldP spid="27" grpId="0"/>
      <p:bldP spid="31" grpId="0"/>
    </p:bldLst>
  </p:timing>
</p:sld>
</file>

<file path=ppt/theme/theme1.xml><?xml version="1.0" encoding="utf-8"?>
<a:theme xmlns:a="http://schemas.openxmlformats.org/drawingml/2006/main" name="Office Theme">
  <a:themeElements>
    <a:clrScheme name="algebra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CF41AD"/>
      </a:accent1>
      <a:accent2>
        <a:srgbClr val="F7921D"/>
      </a:accent2>
      <a:accent3>
        <a:srgbClr val="E5E5E5"/>
      </a:accent3>
      <a:accent4>
        <a:srgbClr val="B71373"/>
      </a:accent4>
      <a:accent5>
        <a:srgbClr val="FF8529"/>
      </a:accent5>
      <a:accent6>
        <a:srgbClr val="E83773"/>
      </a:accent6>
      <a:hlink>
        <a:srgbClr val="414141"/>
      </a:hlink>
      <a:folHlink>
        <a:srgbClr val="C1316E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1076</TotalTime>
  <Words>971</Words>
  <Application>Microsoft Office PowerPoint</Application>
  <PresentationFormat>Široki zaslon</PresentationFormat>
  <Paragraphs>173</Paragraphs>
  <Slides>43</Slides>
  <Notes>3</Notes>
  <HiddenSlides>0</HiddenSlides>
  <MMClips>0</MMClips>
  <ScaleCrop>false</ScaleCrop>
  <HeadingPairs>
    <vt:vector size="6" baseType="variant">
      <vt:variant>
        <vt:lpstr>Korišteni fontovi</vt:lpstr>
      </vt:variant>
      <vt:variant>
        <vt:i4>7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43</vt:i4>
      </vt:variant>
    </vt:vector>
  </HeadingPairs>
  <TitlesOfParts>
    <vt:vector size="51" baseType="lpstr">
      <vt:lpstr>Calibri</vt:lpstr>
      <vt:lpstr>Courier New</vt:lpstr>
      <vt:lpstr>Cambria Math</vt:lpstr>
      <vt:lpstr>Stolzl Bold</vt:lpstr>
      <vt:lpstr>Stolzl Book</vt:lpstr>
      <vt:lpstr>Arial</vt:lpstr>
      <vt:lpstr>Arial Unicode MS</vt:lpstr>
      <vt:lpstr>Office Theme</vt:lpstr>
      <vt:lpstr>PowerPoint prezentacija</vt:lpstr>
      <vt:lpstr>Data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Idea behind Web Scraping</vt:lpstr>
      <vt:lpstr>PowerPoint prezentacija</vt:lpstr>
      <vt:lpstr>Example</vt:lpstr>
      <vt:lpstr>Problem</vt:lpstr>
      <vt:lpstr>Data in high dimensions and PCA</vt:lpstr>
      <vt:lpstr>Problem</vt:lpstr>
      <vt:lpstr>PowerPoint prezentacija</vt:lpstr>
      <vt:lpstr>Dimensions ≠ Number of features </vt:lpstr>
      <vt:lpstr>PowerPoint prezentacija</vt:lpstr>
      <vt:lpstr>PowerPoint prezentacija</vt:lpstr>
      <vt:lpstr>PCA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Example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Data in high dimensions and PCA  Example</vt:lpstr>
      <vt:lpstr>PowerPoint prezentacija</vt:lpstr>
      <vt:lpstr>PowerPoint prezentacija</vt:lpstr>
      <vt:lpstr>PowerPoint prezentacija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prezentacija</dc:title>
  <dc:creator>Lovro</dc:creator>
  <cp:lastModifiedBy>Lovro</cp:lastModifiedBy>
  <cp:revision>29</cp:revision>
  <dcterms:created xsi:type="dcterms:W3CDTF">2020-12-08T22:49:48Z</dcterms:created>
  <dcterms:modified xsi:type="dcterms:W3CDTF">2023-05-20T14:48:27Z</dcterms:modified>
</cp:coreProperties>
</file>

<file path=docProps/thumbnail.jpeg>
</file>